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6"/>
  </p:notesMasterIdLst>
  <p:sldIdLst>
    <p:sldId id="1110" r:id="rId3"/>
    <p:sldId id="1696" r:id="rId4"/>
    <p:sldId id="1036" r:id="rId5"/>
    <p:sldId id="988" r:id="rId6"/>
    <p:sldId id="1330" r:id="rId7"/>
    <p:sldId id="798" r:id="rId8"/>
    <p:sldId id="799" r:id="rId9"/>
    <p:sldId id="1547" r:id="rId10"/>
    <p:sldId id="1293" r:id="rId11"/>
    <p:sldId id="1707" r:id="rId12"/>
    <p:sldId id="1693" r:id="rId13"/>
    <p:sldId id="1338" r:id="rId14"/>
    <p:sldId id="1276" r:id="rId15"/>
    <p:sldId id="1277" r:id="rId16"/>
    <p:sldId id="1278" r:id="rId17"/>
    <p:sldId id="1279" r:id="rId18"/>
    <p:sldId id="1280" r:id="rId19"/>
    <p:sldId id="1288" r:id="rId20"/>
    <p:sldId id="1281" r:id="rId21"/>
    <p:sldId id="1282" r:id="rId22"/>
    <p:sldId id="1289" r:id="rId23"/>
    <p:sldId id="1283" r:id="rId24"/>
    <p:sldId id="1339" r:id="rId25"/>
    <p:sldId id="337" r:id="rId26"/>
    <p:sldId id="341" r:id="rId27"/>
    <p:sldId id="1292" r:id="rId28"/>
    <p:sldId id="1665" r:id="rId29"/>
    <p:sldId id="1666" r:id="rId30"/>
    <p:sldId id="1667" r:id="rId31"/>
    <p:sldId id="1668" r:id="rId32"/>
    <p:sldId id="1669" r:id="rId33"/>
    <p:sldId id="1670" r:id="rId34"/>
    <p:sldId id="1671" r:id="rId35"/>
    <p:sldId id="1672" r:id="rId36"/>
    <p:sldId id="1673" r:id="rId37"/>
    <p:sldId id="1674" r:id="rId38"/>
    <p:sldId id="1675" r:id="rId39"/>
    <p:sldId id="1676" r:id="rId40"/>
    <p:sldId id="1677" r:id="rId41"/>
    <p:sldId id="1678" r:id="rId42"/>
    <p:sldId id="1679" r:id="rId43"/>
    <p:sldId id="1680" r:id="rId44"/>
    <p:sldId id="1681" r:id="rId45"/>
    <p:sldId id="1682" r:id="rId46"/>
    <p:sldId id="1683" r:id="rId47"/>
    <p:sldId id="1684" r:id="rId48"/>
    <p:sldId id="1341" r:id="rId49"/>
    <p:sldId id="1321" r:id="rId50"/>
    <p:sldId id="1294" r:id="rId51"/>
    <p:sldId id="1295" r:id="rId52"/>
    <p:sldId id="1296" r:id="rId53"/>
    <p:sldId id="1297" r:id="rId54"/>
    <p:sldId id="1298" r:id="rId55"/>
    <p:sldId id="1299" r:id="rId56"/>
    <p:sldId id="1300" r:id="rId57"/>
    <p:sldId id="1196" r:id="rId58"/>
    <p:sldId id="1664" r:id="rId59"/>
    <p:sldId id="1687" r:id="rId60"/>
    <p:sldId id="1690" r:id="rId61"/>
    <p:sldId id="1342" r:id="rId62"/>
    <p:sldId id="1325" r:id="rId63"/>
    <p:sldId id="1698" r:id="rId64"/>
    <p:sldId id="1697" r:id="rId6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6345B8-4D84-891E-48D1-0EDA47BC0093}" name="JOSE LUIS ABELLAN MIGUEL" initials="JM" userId="S::jlabellan@um.es::1d5c9109-9377-4f83-821f-9ee8b429a7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CA74"/>
    <a:srgbClr val="009193"/>
    <a:srgbClr val="FED7CD"/>
    <a:srgbClr val="00E0E7"/>
    <a:srgbClr val="FFA106"/>
    <a:srgbClr val="00CACE"/>
    <a:srgbClr val="00FBFF"/>
    <a:srgbClr val="530335"/>
    <a:srgbClr val="A60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B0174-5589-79ED-9EDC-6E84DBA01F31}" v="48" dt="2023-03-20T11:48:12.821"/>
    <p1510:client id="{252D6FB8-4828-D080-AC20-2BA9AE0C5F81}" v="342" dt="2023-03-20T12:17:41.721"/>
    <p1510:client id="{30E9586A-6781-5808-210B-9998E16F0C48}" v="251" dt="2022-03-01T00:29:00.733"/>
    <p1510:client id="{48C6AFAD-F40E-A3B7-1BF2-AFC0FD104117}" v="422" dt="2023-03-16T17:48:41.773"/>
    <p1510:client id="{4CF03336-6A7D-E4DA-CB79-2B1D68439401}" v="17" dt="2023-03-23T15:49:43.136"/>
    <p1510:client id="{5EE9CBF4-A386-1B0B-1827-2D9CEE136A39}" v="55" dt="2023-03-16T17:58:13.103"/>
    <p1510:client id="{76635E7B-5A10-B49E-A662-ADB4D2162E2F}" v="4" dt="2023-03-21T10:41:02.089"/>
    <p1510:client id="{7D325638-D08E-D641-323F-1A6EE6A97DF7}" v="264" dt="2023-03-20T11:38:18.397"/>
    <p1510:client id="{92744247-EAC0-1341-B7C7-A146D50B1BFB}" v="3" dt="2023-03-23T11:48:56.669"/>
    <p1510:client id="{B1A6FE1B-4928-F696-9F16-9BE8DABA897D}" v="3" dt="2023-03-15T09:47:55.639"/>
    <p1510:client id="{C983132C-0D4D-73EA-C1D2-E04A23274934}" v="26" dt="2023-03-16T18:27:06.030"/>
    <p1510:client id="{D652BAF3-379A-B5E7-9158-62A91876D68C}" v="5" dt="2023-03-22T17:59:05.590"/>
    <p1510:client id="{E1062910-5604-D5CE-B80D-D1FC9A9C5DCC}" v="952" dt="2023-03-16T17:43:07.278"/>
    <p1510:client id="{F8C90E9A-DDEF-93B7-106D-ADCC3CF28D41}" v="246" dt="2023-03-14T19:43:21.986"/>
    <p1510:client id="{F97F194B-066B-1D6D-DDFE-4BE4824A63B2}" v="205" dt="2023-03-23T14:54:15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2"/>
    <p:restoredTop sz="94640"/>
  </p:normalViewPr>
  <p:slideViewPr>
    <p:cSldViewPr snapToGrid="0">
      <p:cViewPr varScale="1">
        <p:scale>
          <a:sx n="111" d="100"/>
          <a:sy n="111" d="100"/>
        </p:scale>
        <p:origin x="8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LUIS ABELLAN MIGUEL" userId="S::jlabellan@um.es::1d5c9109-9377-4f83-821f-9ee8b429a706" providerId="AD" clId="Web-{F97F194B-066B-1D6D-DDFE-4BE4824A63B2}"/>
    <pc:docChg chg="addSld delSld modSld">
      <pc:chgData name="JOSE LUIS ABELLAN MIGUEL" userId="S::jlabellan@um.es::1d5c9109-9377-4f83-821f-9ee8b429a706" providerId="AD" clId="Web-{F97F194B-066B-1D6D-DDFE-4BE4824A63B2}" dt="2023-03-23T14:54:15.475" v="179"/>
      <pc:docMkLst>
        <pc:docMk/>
      </pc:docMkLst>
      <pc:sldChg chg="modSp">
        <pc:chgData name="JOSE LUIS ABELLAN MIGUEL" userId="S::jlabellan@um.es::1d5c9109-9377-4f83-821f-9ee8b429a706" providerId="AD" clId="Web-{F97F194B-066B-1D6D-DDFE-4BE4824A63B2}" dt="2023-03-23T14:54:15.475" v="179"/>
        <pc:sldMkLst>
          <pc:docMk/>
          <pc:sldMk cId="1169859864" sldId="1282"/>
        </pc:sldMkLst>
        <pc:spChg chg="mod">
          <ac:chgData name="JOSE LUIS ABELLAN MIGUEL" userId="S::jlabellan@um.es::1d5c9109-9377-4f83-821f-9ee8b429a706" providerId="AD" clId="Web-{F97F194B-066B-1D6D-DDFE-4BE4824A63B2}" dt="2023-03-23T14:54:15.475" v="179"/>
          <ac:spMkLst>
            <pc:docMk/>
            <pc:sldMk cId="1169859864" sldId="1282"/>
            <ac:spMk id="253" creationId="{CB3DC8B8-C594-EC49-AA32-7526501D220E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4:15.412" v="177"/>
          <ac:spMkLst>
            <pc:docMk/>
            <pc:sldMk cId="1169859864" sldId="1282"/>
            <ac:spMk id="377" creationId="{D5DECE4A-E3E1-C240-9B83-B96B0AB5BDD4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4:15.443" v="178"/>
          <ac:spMkLst>
            <pc:docMk/>
            <pc:sldMk cId="1169859864" sldId="1282"/>
            <ac:spMk id="378" creationId="{04B93E8C-596E-3643-981A-6862F2272FE9}"/>
          </ac:spMkLst>
        </pc:spChg>
      </pc:sldChg>
      <pc:sldChg chg="modSp">
        <pc:chgData name="JOSE LUIS ABELLAN MIGUEL" userId="S::jlabellan@um.es::1d5c9109-9377-4f83-821f-9ee8b429a706" providerId="AD" clId="Web-{F97F194B-066B-1D6D-DDFE-4BE4824A63B2}" dt="2023-03-23T14:53:44.896" v="176"/>
        <pc:sldMkLst>
          <pc:docMk/>
          <pc:sldMk cId="1735321236" sldId="1288"/>
        </pc:sldMkLst>
        <pc:spChg chg="mod">
          <ac:chgData name="JOSE LUIS ABELLAN MIGUEL" userId="S::jlabellan@um.es::1d5c9109-9377-4f83-821f-9ee8b429a706" providerId="AD" clId="Web-{F97F194B-066B-1D6D-DDFE-4BE4824A63B2}" dt="2023-03-23T14:53:08.113" v="106" actId="20577"/>
          <ac:spMkLst>
            <pc:docMk/>
            <pc:sldMk cId="1735321236" sldId="1288"/>
            <ac:spMk id="7" creationId="{460666A7-267F-D646-A0CA-CD4C233F5145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098" v="105" actId="20577"/>
          <ac:spMkLst>
            <pc:docMk/>
            <pc:sldMk cId="1735321236" sldId="1288"/>
            <ac:spMk id="8" creationId="{112CAAE5-9FD2-C249-B403-9B21E65C4EB1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160" v="109" actId="20577"/>
          <ac:spMkLst>
            <pc:docMk/>
            <pc:sldMk cId="1735321236" sldId="1288"/>
            <ac:spMk id="9" creationId="{D6C1BF3B-A257-C147-B713-855069DA3CD7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129" v="107" actId="20577"/>
          <ac:spMkLst>
            <pc:docMk/>
            <pc:sldMk cId="1735321236" sldId="1288"/>
            <ac:spMk id="10" creationId="{E2054129-965D-EA43-B1B9-2C12D6886237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145" v="108" actId="20577"/>
          <ac:spMkLst>
            <pc:docMk/>
            <pc:sldMk cId="1735321236" sldId="1288"/>
            <ac:spMk id="11" creationId="{DBA5C98C-2F61-014A-9C3E-4AC32CC4BE6F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192" v="110" actId="20577"/>
          <ac:spMkLst>
            <pc:docMk/>
            <pc:sldMk cId="1735321236" sldId="1288"/>
            <ac:spMk id="12" creationId="{11061480-8343-D643-B9E8-F2D84E609FAC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223" v="111" actId="20577"/>
          <ac:spMkLst>
            <pc:docMk/>
            <pc:sldMk cId="1735321236" sldId="1288"/>
            <ac:spMk id="13" creationId="{6485F317-F404-1849-A1BC-E5AB5DC00FF2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254" v="112" actId="20577"/>
          <ac:spMkLst>
            <pc:docMk/>
            <pc:sldMk cId="1735321236" sldId="1288"/>
            <ac:spMk id="14" creationId="{043D2EF6-ED59-3840-8CEB-1F5CCA2F1B0D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285" v="113" actId="20577"/>
          <ac:spMkLst>
            <pc:docMk/>
            <pc:sldMk cId="1735321236" sldId="1288"/>
            <ac:spMk id="21" creationId="{FBEF681F-F08A-4F4D-ACEA-5D5ADA185042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317" v="114" actId="20577"/>
          <ac:spMkLst>
            <pc:docMk/>
            <pc:sldMk cId="1735321236" sldId="1288"/>
            <ac:spMk id="22" creationId="{C94E6B6E-FB1E-4D4A-9951-7AAF5B0B9A44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207" v="131" actId="20577"/>
          <ac:spMkLst>
            <pc:docMk/>
            <pc:sldMk cId="1735321236" sldId="1288"/>
            <ac:spMk id="25" creationId="{1303FBBD-48C8-8C4C-A06B-3EF37CBE4D5E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301" v="133" actId="20577"/>
          <ac:spMkLst>
            <pc:docMk/>
            <pc:sldMk cId="1735321236" sldId="1288"/>
            <ac:spMk id="26" creationId="{62FAAA87-CEE3-3F48-BF38-8D0BDADB5D47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364" v="134" actId="20577"/>
          <ac:spMkLst>
            <pc:docMk/>
            <pc:sldMk cId="1735321236" sldId="1288"/>
            <ac:spMk id="27" creationId="{29A58C68-AE9A-F447-A7CB-006F19B461A8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426" v="135" actId="20577"/>
          <ac:spMkLst>
            <pc:docMk/>
            <pc:sldMk cId="1735321236" sldId="1288"/>
            <ac:spMk id="28" creationId="{1772B814-4B13-6144-BF39-F426548C0B20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489" v="136" actId="20577"/>
          <ac:spMkLst>
            <pc:docMk/>
            <pc:sldMk cId="1735321236" sldId="1288"/>
            <ac:spMk id="29" creationId="{DCBED602-0817-4344-A442-638CCC90296C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535" v="137" actId="20577"/>
          <ac:spMkLst>
            <pc:docMk/>
            <pc:sldMk cId="1735321236" sldId="1288"/>
            <ac:spMk id="30" creationId="{53A16AA4-118E-4940-921D-48FF90CEA192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598" v="138" actId="20577"/>
          <ac:spMkLst>
            <pc:docMk/>
            <pc:sldMk cId="1735321236" sldId="1288"/>
            <ac:spMk id="31" creationId="{6B0112A2-5DC0-D444-8BD2-40802E76C5FA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645" v="139" actId="20577"/>
          <ac:spMkLst>
            <pc:docMk/>
            <pc:sldMk cId="1735321236" sldId="1288"/>
            <ac:spMk id="32" creationId="{65CF8F7C-F67A-3A44-95E0-B8FCB509FF6B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692" v="140" actId="20577"/>
          <ac:spMkLst>
            <pc:docMk/>
            <pc:sldMk cId="1735321236" sldId="1288"/>
            <ac:spMk id="33" creationId="{136D9897-D284-8340-B724-4C6BA9C77846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754" v="141" actId="20577"/>
          <ac:spMkLst>
            <pc:docMk/>
            <pc:sldMk cId="1735321236" sldId="1288"/>
            <ac:spMk id="34" creationId="{9F513FF0-0CA7-6D46-80F2-0241C5496598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254" v="132" actId="20577"/>
          <ac:spMkLst>
            <pc:docMk/>
            <pc:sldMk cId="1735321236" sldId="1288"/>
            <ac:spMk id="35" creationId="{A4DABC6A-3CC5-2944-9A48-DA3F21214153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817" v="142" actId="20577"/>
          <ac:spMkLst>
            <pc:docMk/>
            <pc:sldMk cId="1735321236" sldId="1288"/>
            <ac:spMk id="36" creationId="{146A04BB-8C3D-1646-9668-94898ECD1069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879" v="143" actId="20577"/>
          <ac:spMkLst>
            <pc:docMk/>
            <pc:sldMk cId="1735321236" sldId="1288"/>
            <ac:spMk id="37" creationId="{22ADDEE9-77DE-AA46-BF17-248330537F15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942" v="144" actId="20577"/>
          <ac:spMkLst>
            <pc:docMk/>
            <pc:sldMk cId="1735321236" sldId="1288"/>
            <ac:spMk id="38" creationId="{BA52E098-7A3E-374C-AD77-97E1663E5DC1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989" v="145" actId="20577"/>
          <ac:spMkLst>
            <pc:docMk/>
            <pc:sldMk cId="1735321236" sldId="1288"/>
            <ac:spMk id="39" creationId="{54F52C9B-8DFB-8544-A6C6-DE82101F12D7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051" v="146" actId="20577"/>
          <ac:spMkLst>
            <pc:docMk/>
            <pc:sldMk cId="1735321236" sldId="1288"/>
            <ac:spMk id="40" creationId="{338329F5-0D48-594D-B00C-7462E9325721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098" v="147" actId="20577"/>
          <ac:spMkLst>
            <pc:docMk/>
            <pc:sldMk cId="1735321236" sldId="1288"/>
            <ac:spMk id="41" creationId="{142D9711-C0E1-3242-81CF-DF1F1C7E823F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176" v="149" actId="20577"/>
          <ac:spMkLst>
            <pc:docMk/>
            <pc:sldMk cId="1735321236" sldId="1288"/>
            <ac:spMk id="42" creationId="{2C2869AD-7989-7947-9796-FD07DF3C57DF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207" v="150" actId="20577"/>
          <ac:spMkLst>
            <pc:docMk/>
            <pc:sldMk cId="1735321236" sldId="1288"/>
            <ac:spMk id="43" creationId="{CA0A920C-A7FD-4340-8F46-F6138714D102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239" v="151" actId="20577"/>
          <ac:spMkLst>
            <pc:docMk/>
            <pc:sldMk cId="1735321236" sldId="1288"/>
            <ac:spMk id="44" creationId="{9FFEF3DD-A47B-F741-9D55-445B0350E3C3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270" v="152" actId="20577"/>
          <ac:spMkLst>
            <pc:docMk/>
            <pc:sldMk cId="1735321236" sldId="1288"/>
            <ac:spMk id="45" creationId="{8EB55200-9FAD-044E-96F1-CEE4A9BC4766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145" v="148" actId="20577"/>
          <ac:spMkLst>
            <pc:docMk/>
            <pc:sldMk cId="1735321236" sldId="1288"/>
            <ac:spMk id="46" creationId="{4E25641D-6DD7-7847-B98E-58EDB98FD8EC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317" v="153" actId="20577"/>
          <ac:spMkLst>
            <pc:docMk/>
            <pc:sldMk cId="1735321236" sldId="1288"/>
            <ac:spMk id="47" creationId="{3EF4A841-66FF-924B-BCE7-10CD8F3DFA05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348" v="154" actId="20577"/>
          <ac:spMkLst>
            <pc:docMk/>
            <pc:sldMk cId="1735321236" sldId="1288"/>
            <ac:spMk id="48" creationId="{D05F4550-94B6-F640-84DF-4D07FF1E97D3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379" v="155" actId="20577"/>
          <ac:spMkLst>
            <pc:docMk/>
            <pc:sldMk cId="1735321236" sldId="1288"/>
            <ac:spMk id="49" creationId="{DA4F2B71-51D5-B849-B9E7-3936CC748C40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410" v="156" actId="20577"/>
          <ac:spMkLst>
            <pc:docMk/>
            <pc:sldMk cId="1735321236" sldId="1288"/>
            <ac:spMk id="50" creationId="{4C2E4976-F82F-0648-B66B-5C333F99CEDA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2:12.753" v="58"/>
          <ac:spMkLst>
            <pc:docMk/>
            <pc:sldMk cId="1735321236" sldId="1288"/>
            <ac:spMk id="51" creationId="{79866F7E-C5E4-2345-9F22-78C0A502CA7C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10.457" v="157" actId="20577"/>
          <ac:spMkLst>
            <pc:docMk/>
            <pc:sldMk cId="1735321236" sldId="1288"/>
            <ac:spMk id="52" creationId="{C6DE1465-BDA1-0A43-99BA-152CA764C001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332" v="115" actId="20577"/>
          <ac:spMkLst>
            <pc:docMk/>
            <pc:sldMk cId="1735321236" sldId="1288"/>
            <ac:spMk id="53" creationId="{53B0B163-2B98-E743-B602-E71CAE87C41B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395" v="116" actId="20577"/>
          <ac:spMkLst>
            <pc:docMk/>
            <pc:sldMk cId="1735321236" sldId="1288"/>
            <ac:spMk id="54" creationId="{C1CB9031-46CA-F949-A4E8-9175791B14B7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457" v="117" actId="20577"/>
          <ac:spMkLst>
            <pc:docMk/>
            <pc:sldMk cId="1735321236" sldId="1288"/>
            <ac:spMk id="55" creationId="{90CEF739-020C-8248-B409-2B410F996888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520" v="118" actId="20577"/>
          <ac:spMkLst>
            <pc:docMk/>
            <pc:sldMk cId="1735321236" sldId="1288"/>
            <ac:spMk id="56" creationId="{C568CAEC-B664-C84A-88A3-CE0D85F27639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567" v="119" actId="20577"/>
          <ac:spMkLst>
            <pc:docMk/>
            <pc:sldMk cId="1735321236" sldId="1288"/>
            <ac:spMk id="57" creationId="{A810A643-8F60-AA42-A1B2-BA4A411D24DB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629" v="120" actId="20577"/>
          <ac:spMkLst>
            <pc:docMk/>
            <pc:sldMk cId="1735321236" sldId="1288"/>
            <ac:spMk id="58" creationId="{A54E4FA4-BFE5-DB42-AC54-AA673EFC81E5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676" v="121" actId="20577"/>
          <ac:spMkLst>
            <pc:docMk/>
            <pc:sldMk cId="1735321236" sldId="1288"/>
            <ac:spMk id="59" creationId="{79E3E8D2-EF28-3743-96F9-8B8496FD5862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723" v="122" actId="20577"/>
          <ac:spMkLst>
            <pc:docMk/>
            <pc:sldMk cId="1735321236" sldId="1288"/>
            <ac:spMk id="60" creationId="{E6D38A8D-0678-B04F-8979-49F9977C769A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785" v="123" actId="20577"/>
          <ac:spMkLst>
            <pc:docMk/>
            <pc:sldMk cId="1735321236" sldId="1288"/>
            <ac:spMk id="61" creationId="{9AB2DB0C-8FF1-4A4A-9BEC-015FA5AA68BD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832" v="124" actId="20577"/>
          <ac:spMkLst>
            <pc:docMk/>
            <pc:sldMk cId="1735321236" sldId="1288"/>
            <ac:spMk id="62" creationId="{D13E4B13-C94B-E849-B637-6C7CD9F40F7A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895" v="125" actId="20577"/>
          <ac:spMkLst>
            <pc:docMk/>
            <pc:sldMk cId="1735321236" sldId="1288"/>
            <ac:spMk id="63" creationId="{13125FEB-6718-3E4C-AAF5-22BD4022373C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942" v="126" actId="20577"/>
          <ac:spMkLst>
            <pc:docMk/>
            <pc:sldMk cId="1735321236" sldId="1288"/>
            <ac:spMk id="64" creationId="{7BD5D6E8-4AA0-C745-A8BF-07E9154E2ADA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8.988" v="127" actId="20577"/>
          <ac:spMkLst>
            <pc:docMk/>
            <pc:sldMk cId="1735321236" sldId="1288"/>
            <ac:spMk id="65" creationId="{AC197D87-5512-1F40-8130-1A3A109CEDA7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051" v="128" actId="20577"/>
          <ac:spMkLst>
            <pc:docMk/>
            <pc:sldMk cId="1735321236" sldId="1288"/>
            <ac:spMk id="66" creationId="{323B6218-5344-6B47-B4D2-CA8B6419F734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098" v="129" actId="20577"/>
          <ac:spMkLst>
            <pc:docMk/>
            <pc:sldMk cId="1735321236" sldId="1288"/>
            <ac:spMk id="67" creationId="{6A5FCC44-8C67-174E-994F-9E0E95828CDE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09.145" v="130" actId="20577"/>
          <ac:spMkLst>
            <pc:docMk/>
            <pc:sldMk cId="1735321236" sldId="1288"/>
            <ac:spMk id="68" creationId="{7686A010-345B-FA47-8AAD-7384ACC90EF4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44.818" v="171"/>
          <ac:spMkLst>
            <pc:docMk/>
            <pc:sldMk cId="1735321236" sldId="1288"/>
            <ac:spMk id="75" creationId="{AAE97A28-91DE-1042-9533-86F43BBD1E80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44.896" v="176"/>
          <ac:spMkLst>
            <pc:docMk/>
            <pc:sldMk cId="1735321236" sldId="1288"/>
            <ac:spMk id="353" creationId="{83977AC4-36D0-CE48-9FA0-526792E373E7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44.833" v="172"/>
          <ac:spMkLst>
            <pc:docMk/>
            <pc:sldMk cId="1735321236" sldId="1288"/>
            <ac:spMk id="439" creationId="{6FDD5475-A275-1244-B387-3E1164822BFE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44.849" v="173"/>
          <ac:spMkLst>
            <pc:docMk/>
            <pc:sldMk cId="1735321236" sldId="1288"/>
            <ac:spMk id="440" creationId="{AC8287B1-ADC3-B244-921A-2282AC97346E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44.864" v="174"/>
          <ac:spMkLst>
            <pc:docMk/>
            <pc:sldMk cId="1735321236" sldId="1288"/>
            <ac:spMk id="441" creationId="{71BEBE1C-D7F9-9545-B6DD-3AE139106D96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44.880" v="175"/>
          <ac:spMkLst>
            <pc:docMk/>
            <pc:sldMk cId="1735321236" sldId="1288"/>
            <ac:spMk id="442" creationId="{A64EBEBC-DD8F-804E-BE12-A9538E5DD353}"/>
          </ac:spMkLst>
        </pc:spChg>
        <pc:spChg chg="mod">
          <ac:chgData name="JOSE LUIS ABELLAN MIGUEL" userId="S::jlabellan@um.es::1d5c9109-9377-4f83-821f-9ee8b429a706" providerId="AD" clId="Web-{F97F194B-066B-1D6D-DDFE-4BE4824A63B2}" dt="2023-03-23T14:53:28.739" v="170"/>
          <ac:spMkLst>
            <pc:docMk/>
            <pc:sldMk cId="1735321236" sldId="1288"/>
            <ac:spMk id="465" creationId="{F0FDD67C-00A8-E240-A14F-58C32E5CE090}"/>
          </ac:spMkLst>
        </pc:spChg>
      </pc:sldChg>
      <pc:sldChg chg="del">
        <pc:chgData name="JOSE LUIS ABELLAN MIGUEL" userId="S::jlabellan@um.es::1d5c9109-9377-4f83-821f-9ee8b429a706" providerId="AD" clId="Web-{F97F194B-066B-1D6D-DDFE-4BE4824A63B2}" dt="2023-03-23T14:49:01.279" v="5"/>
        <pc:sldMkLst>
          <pc:docMk/>
          <pc:sldMk cId="203850981" sldId="1694"/>
        </pc:sldMkLst>
      </pc:sldChg>
      <pc:sldChg chg="modSp">
        <pc:chgData name="JOSE LUIS ABELLAN MIGUEL" userId="S::jlabellan@um.es::1d5c9109-9377-4f83-821f-9ee8b429a706" providerId="AD" clId="Web-{F97F194B-066B-1D6D-DDFE-4BE4824A63B2}" dt="2023-03-23T14:45:10.304" v="3"/>
        <pc:sldMkLst>
          <pc:docMk/>
          <pc:sldMk cId="2720687578" sldId="1696"/>
        </pc:sldMkLst>
        <pc:graphicFrameChg chg="mod modGraphic">
          <ac:chgData name="JOSE LUIS ABELLAN MIGUEL" userId="S::jlabellan@um.es::1d5c9109-9377-4f83-821f-9ee8b429a706" providerId="AD" clId="Web-{F97F194B-066B-1D6D-DDFE-4BE4824A63B2}" dt="2023-03-23T14:45:10.304" v="3"/>
          <ac:graphicFrameMkLst>
            <pc:docMk/>
            <pc:sldMk cId="2720687578" sldId="1696"/>
            <ac:graphicFrameMk id="9" creationId="{2B50D024-F819-D843-93B2-D6D21F1B59D3}"/>
          </ac:graphicFrameMkLst>
        </pc:graphicFrameChg>
      </pc:sldChg>
      <pc:sldChg chg="add">
        <pc:chgData name="JOSE LUIS ABELLAN MIGUEL" userId="S::jlabellan@um.es::1d5c9109-9377-4f83-821f-9ee8b429a706" providerId="AD" clId="Web-{F97F194B-066B-1D6D-DDFE-4BE4824A63B2}" dt="2023-03-23T14:48:54.591" v="4"/>
        <pc:sldMkLst>
          <pc:docMk/>
          <pc:sldMk cId="2165096682" sldId="1698"/>
        </pc:sldMkLst>
      </pc:sldChg>
      <pc:sldMasterChg chg="addSldLayout">
        <pc:chgData name="JOSE LUIS ABELLAN MIGUEL" userId="S::jlabellan@um.es::1d5c9109-9377-4f83-821f-9ee8b429a706" providerId="AD" clId="Web-{F97F194B-066B-1D6D-DDFE-4BE4824A63B2}" dt="2023-03-23T14:48:54.591" v="4"/>
        <pc:sldMasterMkLst>
          <pc:docMk/>
          <pc:sldMasterMk cId="1742413519" sldId="2147483660"/>
        </pc:sldMasterMkLst>
        <pc:sldLayoutChg chg="add">
          <pc:chgData name="JOSE LUIS ABELLAN MIGUEL" userId="S::jlabellan@um.es::1d5c9109-9377-4f83-821f-9ee8b429a706" providerId="AD" clId="Web-{F97F194B-066B-1D6D-DDFE-4BE4824A63B2}" dt="2023-03-23T14:48:54.591" v="4"/>
          <pc:sldLayoutMkLst>
            <pc:docMk/>
            <pc:sldMasterMk cId="1742413519" sldId="2147483660"/>
            <pc:sldLayoutMk cId="3367765015" sldId="2147483716"/>
          </pc:sldLayoutMkLst>
        </pc:sldLayoutChg>
        <pc:sldLayoutChg chg="add">
          <pc:chgData name="JOSE LUIS ABELLAN MIGUEL" userId="S::jlabellan@um.es::1d5c9109-9377-4f83-821f-9ee8b429a706" providerId="AD" clId="Web-{F97F194B-066B-1D6D-DDFE-4BE4824A63B2}" dt="2023-03-23T14:48:54.591" v="4"/>
          <pc:sldLayoutMkLst>
            <pc:docMk/>
            <pc:sldMasterMk cId="1742413519" sldId="2147483660"/>
            <pc:sldLayoutMk cId="1867548438" sldId="2147483717"/>
          </pc:sldLayoutMkLst>
        </pc:sldLayoutChg>
        <pc:sldLayoutChg chg="add">
          <pc:chgData name="JOSE LUIS ABELLAN MIGUEL" userId="S::jlabellan@um.es::1d5c9109-9377-4f83-821f-9ee8b429a706" providerId="AD" clId="Web-{F97F194B-066B-1D6D-DDFE-4BE4824A63B2}" dt="2023-03-23T14:48:54.591" v="4"/>
          <pc:sldLayoutMkLst>
            <pc:docMk/>
            <pc:sldMasterMk cId="1742413519" sldId="2147483660"/>
            <pc:sldLayoutMk cId="4184899810" sldId="2147483719"/>
          </pc:sldLayoutMkLst>
        </pc:sldLayoutChg>
        <pc:sldLayoutChg chg="add">
          <pc:chgData name="JOSE LUIS ABELLAN MIGUEL" userId="S::jlabellan@um.es::1d5c9109-9377-4f83-821f-9ee8b429a706" providerId="AD" clId="Web-{F97F194B-066B-1D6D-DDFE-4BE4824A63B2}" dt="2023-03-23T14:48:54.591" v="4"/>
          <pc:sldLayoutMkLst>
            <pc:docMk/>
            <pc:sldMasterMk cId="1742413519" sldId="2147483660"/>
            <pc:sldLayoutMk cId="3046776368" sldId="2147483720"/>
          </pc:sldLayoutMkLst>
        </pc:sldLayoutChg>
        <pc:sldLayoutChg chg="add">
          <pc:chgData name="JOSE LUIS ABELLAN MIGUEL" userId="S::jlabellan@um.es::1d5c9109-9377-4f83-821f-9ee8b429a706" providerId="AD" clId="Web-{F97F194B-066B-1D6D-DDFE-4BE4824A63B2}" dt="2023-03-23T14:48:54.591" v="4"/>
          <pc:sldLayoutMkLst>
            <pc:docMk/>
            <pc:sldMasterMk cId="1742413519" sldId="2147483660"/>
            <pc:sldLayoutMk cId="4073741769" sldId="2147483721"/>
          </pc:sldLayoutMkLst>
        </pc:sldLayoutChg>
      </pc:sldMasterChg>
    </pc:docChg>
  </pc:docChgLst>
  <pc:docChgLst>
    <pc:chgData name="JOSE LUIS ABELLAN MIGUEL" userId="S::jlabellan@um.es::1d5c9109-9377-4f83-821f-9ee8b429a706" providerId="AD" clId="Web-{5EE9CBF4-A386-1B0B-1827-2D9CEE136A39}"/>
    <pc:docChg chg="modSld">
      <pc:chgData name="JOSE LUIS ABELLAN MIGUEL" userId="S::jlabellan@um.es::1d5c9109-9377-4f83-821f-9ee8b429a706" providerId="AD" clId="Web-{5EE9CBF4-A386-1B0B-1827-2D9CEE136A39}" dt="2023-03-16T17:58:13.103" v="48"/>
      <pc:docMkLst>
        <pc:docMk/>
      </pc:docMkLst>
      <pc:sldChg chg="addSp delSp modSp">
        <pc:chgData name="JOSE LUIS ABELLAN MIGUEL" userId="S::jlabellan@um.es::1d5c9109-9377-4f83-821f-9ee8b429a706" providerId="AD" clId="Web-{5EE9CBF4-A386-1B0B-1827-2D9CEE136A39}" dt="2023-03-16T17:58:05.134" v="46"/>
        <pc:sldMkLst>
          <pc:docMk/>
          <pc:sldMk cId="3691722612" sldId="1325"/>
        </pc:sldMkLst>
        <pc:spChg chg="mod">
          <ac:chgData name="JOSE LUIS ABELLAN MIGUEL" userId="S::jlabellan@um.es::1d5c9109-9377-4f83-821f-9ee8b429a706" providerId="AD" clId="Web-{5EE9CBF4-A386-1B0B-1827-2D9CEE136A39}" dt="2023-03-16T17:58:05.134" v="46"/>
          <ac:spMkLst>
            <pc:docMk/>
            <pc:sldMk cId="3691722612" sldId="1325"/>
            <ac:spMk id="3" creationId="{00000000-0000-0000-0000-000000000000}"/>
          </ac:spMkLst>
        </pc:spChg>
        <pc:spChg chg="del">
          <ac:chgData name="JOSE LUIS ABELLAN MIGUEL" userId="S::jlabellan@um.es::1d5c9109-9377-4f83-821f-9ee8b429a706" providerId="AD" clId="Web-{5EE9CBF4-A386-1B0B-1827-2D9CEE136A39}" dt="2023-03-16T17:58:00.321" v="44"/>
          <ac:spMkLst>
            <pc:docMk/>
            <pc:sldMk cId="3691722612" sldId="1325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5EE9CBF4-A386-1B0B-1827-2D9CEE136A39}" dt="2023-03-16T17:58:00.665" v="45"/>
          <ac:spMkLst>
            <pc:docMk/>
            <pc:sldMk cId="3691722612" sldId="1325"/>
            <ac:spMk id="8" creationId="{DFF73930-57A4-E5EB-A402-060553FBAB9E}"/>
          </ac:spMkLst>
        </pc:spChg>
      </pc:sldChg>
      <pc:sldChg chg="addSp delSp modSp">
        <pc:chgData name="JOSE LUIS ABELLAN MIGUEL" userId="S::jlabellan@um.es::1d5c9109-9377-4f83-821f-9ee8b429a706" providerId="AD" clId="Web-{5EE9CBF4-A386-1B0B-1827-2D9CEE136A39}" dt="2023-03-16T17:58:13.103" v="48"/>
        <pc:sldMkLst>
          <pc:docMk/>
          <pc:sldMk cId="3905956680" sldId="1342"/>
        </pc:sldMkLst>
        <pc:spChg chg="del">
          <ac:chgData name="JOSE LUIS ABELLAN MIGUEL" userId="S::jlabellan@um.es::1d5c9109-9377-4f83-821f-9ee8b429a706" providerId="AD" clId="Web-{5EE9CBF4-A386-1B0B-1827-2D9CEE136A39}" dt="2023-03-16T17:58:12.868" v="47"/>
          <ac:spMkLst>
            <pc:docMk/>
            <pc:sldMk cId="3905956680" sldId="1342"/>
            <ac:spMk id="4" creationId="{40391DB1-7258-B443-A814-7625B051260F}"/>
          </ac:spMkLst>
        </pc:spChg>
        <pc:spChg chg="add mod">
          <ac:chgData name="JOSE LUIS ABELLAN MIGUEL" userId="S::jlabellan@um.es::1d5c9109-9377-4f83-821f-9ee8b429a706" providerId="AD" clId="Web-{5EE9CBF4-A386-1B0B-1827-2D9CEE136A39}" dt="2023-03-16T17:58:13.103" v="48"/>
          <ac:spMkLst>
            <pc:docMk/>
            <pc:sldMk cId="3905956680" sldId="1342"/>
            <ac:spMk id="8" creationId="{D595FBD1-C127-7E2C-77F6-917C257DC5E4}"/>
          </ac:spMkLst>
        </pc:spChg>
      </pc:sldChg>
      <pc:sldChg chg="addSp delSp modSp">
        <pc:chgData name="JOSE LUIS ABELLAN MIGUEL" userId="S::jlabellan@um.es::1d5c9109-9377-4f83-821f-9ee8b429a706" providerId="AD" clId="Web-{5EE9CBF4-A386-1B0B-1827-2D9CEE136A39}" dt="2023-03-16T17:57:52.524" v="43"/>
        <pc:sldMkLst>
          <pc:docMk/>
          <pc:sldMk cId="618506228" sldId="1692"/>
        </pc:sldMkLst>
        <pc:spChg chg="del">
          <ac:chgData name="JOSE LUIS ABELLAN MIGUEL" userId="S::jlabellan@um.es::1d5c9109-9377-4f83-821f-9ee8b429a706" providerId="AD" clId="Web-{5EE9CBF4-A386-1B0B-1827-2D9CEE136A39}" dt="2023-03-16T17:57:36.976" v="2"/>
          <ac:spMkLst>
            <pc:docMk/>
            <pc:sldMk cId="618506228" sldId="1692"/>
            <ac:spMk id="4" creationId="{26E5C625-DD44-B849-BAA7-829525E2E851}"/>
          </ac:spMkLst>
        </pc:spChg>
        <pc:spChg chg="add mod">
          <ac:chgData name="JOSE LUIS ABELLAN MIGUEL" userId="S::jlabellan@um.es::1d5c9109-9377-4f83-821f-9ee8b429a706" providerId="AD" clId="Web-{5EE9CBF4-A386-1B0B-1827-2D9CEE136A39}" dt="2023-03-16T17:57:38.383" v="3"/>
          <ac:spMkLst>
            <pc:docMk/>
            <pc:sldMk cId="618506228" sldId="1692"/>
            <ac:spMk id="7" creationId="{3D0D2B72-A2E4-E1C3-57F5-6EC28AEAC80A}"/>
          </ac:spMkLst>
        </pc:spChg>
        <pc:spChg chg="del">
          <ac:chgData name="JOSE LUIS ABELLAN MIGUEL" userId="S::jlabellan@um.es::1d5c9109-9377-4f83-821f-9ee8b429a706" providerId="AD" clId="Web-{5EE9CBF4-A386-1B0B-1827-2D9CEE136A39}" dt="2023-03-16T17:57:33.476" v="1"/>
          <ac:spMkLst>
            <pc:docMk/>
            <pc:sldMk cId="618506228" sldId="1692"/>
            <ac:spMk id="11" creationId="{69CFFDCA-7872-004F-8A60-7DD45F48436D}"/>
          </ac:spMkLst>
        </pc:spChg>
        <pc:spChg chg="del">
          <ac:chgData name="JOSE LUIS ABELLAN MIGUEL" userId="S::jlabellan@um.es::1d5c9109-9377-4f83-821f-9ee8b429a706" providerId="AD" clId="Web-{5EE9CBF4-A386-1B0B-1827-2D9CEE136A39}" dt="2023-03-16T17:57:30.835" v="0"/>
          <ac:spMkLst>
            <pc:docMk/>
            <pc:sldMk cId="618506228" sldId="1692"/>
            <ac:spMk id="12" creationId="{107133FA-15D4-4B44-ADC2-0898CFCC58BA}"/>
          </ac:spMkLst>
        </pc:spChg>
        <pc:graphicFrameChg chg="mod modGraphic">
          <ac:chgData name="JOSE LUIS ABELLAN MIGUEL" userId="S::jlabellan@um.es::1d5c9109-9377-4f83-821f-9ee8b429a706" providerId="AD" clId="Web-{5EE9CBF4-A386-1B0B-1827-2D9CEE136A39}" dt="2023-03-16T17:57:52.524" v="43"/>
          <ac:graphicFrameMkLst>
            <pc:docMk/>
            <pc:sldMk cId="618506228" sldId="1692"/>
            <ac:graphicFrameMk id="9" creationId="{2B50D024-F819-D843-93B2-D6D21F1B59D3}"/>
          </ac:graphicFrameMkLst>
        </pc:graphicFrameChg>
      </pc:sldChg>
    </pc:docChg>
  </pc:docChgLst>
  <pc:docChgLst>
    <pc:chgData name="JOSE LUIS ABELLAN MIGUEL" userId="S::jlabellan@um.es::1d5c9109-9377-4f83-821f-9ee8b429a706" providerId="AD" clId="Web-{48C6AFAD-F40E-A3B7-1BF2-AFC0FD104117}"/>
    <pc:docChg chg="modSld">
      <pc:chgData name="JOSE LUIS ABELLAN MIGUEL" userId="S::jlabellan@um.es::1d5c9109-9377-4f83-821f-9ee8b429a706" providerId="AD" clId="Web-{48C6AFAD-F40E-A3B7-1BF2-AFC0FD104117}" dt="2023-03-16T17:48:41.773" v="421"/>
      <pc:docMkLst>
        <pc:docMk/>
      </pc:docMkLst>
      <pc:sldChg chg="modSp">
        <pc:chgData name="JOSE LUIS ABELLAN MIGUEL" userId="S::jlabellan@um.es::1d5c9109-9377-4f83-821f-9ee8b429a706" providerId="AD" clId="Web-{48C6AFAD-F40E-A3B7-1BF2-AFC0FD104117}" dt="2023-03-16T17:45:05.359" v="0"/>
        <pc:sldMkLst>
          <pc:docMk/>
          <pc:sldMk cId="1461558211" sldId="1110"/>
        </pc:sldMkLst>
        <pc:spChg chg="mod">
          <ac:chgData name="JOSE LUIS ABELLAN MIGUEL" userId="S::jlabellan@um.es::1d5c9109-9377-4f83-821f-9ee8b429a706" providerId="AD" clId="Web-{48C6AFAD-F40E-A3B7-1BF2-AFC0FD104117}" dt="2023-03-16T17:45:05.359" v="0"/>
          <ac:spMkLst>
            <pc:docMk/>
            <pc:sldMk cId="1461558211" sldId="1110"/>
            <ac:spMk id="2" creationId="{60E03802-56B1-D24C-8F72-9B43AA3C35E6}"/>
          </ac:spMkLst>
        </pc:spChg>
      </pc:sldChg>
      <pc:sldChg chg="delSp modSp">
        <pc:chgData name="JOSE LUIS ABELLAN MIGUEL" userId="S::jlabellan@um.es::1d5c9109-9377-4f83-821f-9ee8b429a706" providerId="AD" clId="Web-{48C6AFAD-F40E-A3B7-1BF2-AFC0FD104117}" dt="2023-03-16T17:48:41.773" v="421"/>
        <pc:sldMkLst>
          <pc:docMk/>
          <pc:sldMk cId="243672654" sldId="1690"/>
        </pc:sldMkLst>
        <pc:spChg chg="mod">
          <ac:chgData name="JOSE LUIS ABELLAN MIGUEL" userId="S::jlabellan@um.es::1d5c9109-9377-4f83-821f-9ee8b429a706" providerId="AD" clId="Web-{48C6AFAD-F40E-A3B7-1BF2-AFC0FD104117}" dt="2023-03-16T17:48:25.945" v="419"/>
          <ac:spMkLst>
            <pc:docMk/>
            <pc:sldMk cId="243672654" sldId="1690"/>
            <ac:spMk id="3" creationId="{2A69B6D1-9917-4A41-9794-004E53FB5ED6}"/>
          </ac:spMkLst>
        </pc:spChg>
        <pc:spChg chg="del">
          <ac:chgData name="JOSE LUIS ABELLAN MIGUEL" userId="S::jlabellan@um.es::1d5c9109-9377-4f83-821f-9ee8b429a706" providerId="AD" clId="Web-{48C6AFAD-F40E-A3B7-1BF2-AFC0FD104117}" dt="2023-03-16T17:48:41.773" v="421"/>
          <ac:spMkLst>
            <pc:docMk/>
            <pc:sldMk cId="243672654" sldId="1690"/>
            <ac:spMk id="5" creationId="{22867F3F-3A60-D44C-BA27-3B768EFD6CA3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6.007" v="420"/>
          <ac:spMkLst>
            <pc:docMk/>
            <pc:sldMk cId="243672654" sldId="1690"/>
            <ac:spMk id="6" creationId="{C4F50D00-E629-7C41-AFA5-323D9C2D1EE7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2.553" v="211"/>
          <ac:spMkLst>
            <pc:docMk/>
            <pc:sldMk cId="243672654" sldId="1690"/>
            <ac:spMk id="1260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2.616" v="212"/>
          <ac:spMkLst>
            <pc:docMk/>
            <pc:sldMk cId="243672654" sldId="1690"/>
            <ac:spMk id="1260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2.678" v="213"/>
          <ac:spMkLst>
            <pc:docMk/>
            <pc:sldMk cId="243672654" sldId="1690"/>
            <ac:spMk id="1260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2.741" v="214"/>
          <ac:spMkLst>
            <pc:docMk/>
            <pc:sldMk cId="243672654" sldId="1690"/>
            <ac:spMk id="1260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2.803" v="215"/>
          <ac:spMkLst>
            <pc:docMk/>
            <pc:sldMk cId="243672654" sldId="1690"/>
            <ac:spMk id="1260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2.866" v="216"/>
          <ac:spMkLst>
            <pc:docMk/>
            <pc:sldMk cId="243672654" sldId="1690"/>
            <ac:spMk id="1260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2.928" v="217"/>
          <ac:spMkLst>
            <pc:docMk/>
            <pc:sldMk cId="243672654" sldId="1690"/>
            <ac:spMk id="1260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2.991" v="218"/>
          <ac:spMkLst>
            <pc:docMk/>
            <pc:sldMk cId="243672654" sldId="1690"/>
            <ac:spMk id="1260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053" v="219"/>
          <ac:spMkLst>
            <pc:docMk/>
            <pc:sldMk cId="243672654" sldId="1690"/>
            <ac:spMk id="1260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116" v="220"/>
          <ac:spMkLst>
            <pc:docMk/>
            <pc:sldMk cId="243672654" sldId="1690"/>
            <ac:spMk id="1260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178" v="221"/>
          <ac:spMkLst>
            <pc:docMk/>
            <pc:sldMk cId="243672654" sldId="1690"/>
            <ac:spMk id="1261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241" v="222"/>
          <ac:spMkLst>
            <pc:docMk/>
            <pc:sldMk cId="243672654" sldId="1690"/>
            <ac:spMk id="1261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303" v="223"/>
          <ac:spMkLst>
            <pc:docMk/>
            <pc:sldMk cId="243672654" sldId="1690"/>
            <ac:spMk id="1261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366" v="224"/>
          <ac:spMkLst>
            <pc:docMk/>
            <pc:sldMk cId="243672654" sldId="1690"/>
            <ac:spMk id="1261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428" v="225"/>
          <ac:spMkLst>
            <pc:docMk/>
            <pc:sldMk cId="243672654" sldId="1690"/>
            <ac:spMk id="1261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491" v="226"/>
          <ac:spMkLst>
            <pc:docMk/>
            <pc:sldMk cId="243672654" sldId="1690"/>
            <ac:spMk id="1261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538" v="227"/>
          <ac:spMkLst>
            <pc:docMk/>
            <pc:sldMk cId="243672654" sldId="1690"/>
            <ac:spMk id="1261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600" v="228"/>
          <ac:spMkLst>
            <pc:docMk/>
            <pc:sldMk cId="243672654" sldId="1690"/>
            <ac:spMk id="1261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678" v="229"/>
          <ac:spMkLst>
            <pc:docMk/>
            <pc:sldMk cId="243672654" sldId="1690"/>
            <ac:spMk id="1261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741" v="230"/>
          <ac:spMkLst>
            <pc:docMk/>
            <pc:sldMk cId="243672654" sldId="1690"/>
            <ac:spMk id="1261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803" v="231"/>
          <ac:spMkLst>
            <pc:docMk/>
            <pc:sldMk cId="243672654" sldId="1690"/>
            <ac:spMk id="1262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866" v="232"/>
          <ac:spMkLst>
            <pc:docMk/>
            <pc:sldMk cId="243672654" sldId="1690"/>
            <ac:spMk id="1262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928" v="233"/>
          <ac:spMkLst>
            <pc:docMk/>
            <pc:sldMk cId="243672654" sldId="1690"/>
            <ac:spMk id="1262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3.991" v="234"/>
          <ac:spMkLst>
            <pc:docMk/>
            <pc:sldMk cId="243672654" sldId="1690"/>
            <ac:spMk id="1262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053" v="235"/>
          <ac:spMkLst>
            <pc:docMk/>
            <pc:sldMk cId="243672654" sldId="1690"/>
            <ac:spMk id="1262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116" v="236"/>
          <ac:spMkLst>
            <pc:docMk/>
            <pc:sldMk cId="243672654" sldId="1690"/>
            <ac:spMk id="1262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178" v="237"/>
          <ac:spMkLst>
            <pc:docMk/>
            <pc:sldMk cId="243672654" sldId="1690"/>
            <ac:spMk id="1262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241" v="238"/>
          <ac:spMkLst>
            <pc:docMk/>
            <pc:sldMk cId="243672654" sldId="1690"/>
            <ac:spMk id="1262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303" v="239"/>
          <ac:spMkLst>
            <pc:docMk/>
            <pc:sldMk cId="243672654" sldId="1690"/>
            <ac:spMk id="1262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366" v="240"/>
          <ac:spMkLst>
            <pc:docMk/>
            <pc:sldMk cId="243672654" sldId="1690"/>
            <ac:spMk id="1262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428" v="241"/>
          <ac:spMkLst>
            <pc:docMk/>
            <pc:sldMk cId="243672654" sldId="1690"/>
            <ac:spMk id="1263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491" v="242"/>
          <ac:spMkLst>
            <pc:docMk/>
            <pc:sldMk cId="243672654" sldId="1690"/>
            <ac:spMk id="1263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569" v="243"/>
          <ac:spMkLst>
            <pc:docMk/>
            <pc:sldMk cId="243672654" sldId="1690"/>
            <ac:spMk id="1263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647" v="244"/>
          <ac:spMkLst>
            <pc:docMk/>
            <pc:sldMk cId="243672654" sldId="1690"/>
            <ac:spMk id="1263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725" v="245"/>
          <ac:spMkLst>
            <pc:docMk/>
            <pc:sldMk cId="243672654" sldId="1690"/>
            <ac:spMk id="1264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788" v="246"/>
          <ac:spMkLst>
            <pc:docMk/>
            <pc:sldMk cId="243672654" sldId="1690"/>
            <ac:spMk id="1264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850" v="247"/>
          <ac:spMkLst>
            <pc:docMk/>
            <pc:sldMk cId="243672654" sldId="1690"/>
            <ac:spMk id="1264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928" v="248"/>
          <ac:spMkLst>
            <pc:docMk/>
            <pc:sldMk cId="243672654" sldId="1690"/>
            <ac:spMk id="1264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4.991" v="249"/>
          <ac:spMkLst>
            <pc:docMk/>
            <pc:sldMk cId="243672654" sldId="1690"/>
            <ac:spMk id="1264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069" v="250"/>
          <ac:spMkLst>
            <pc:docMk/>
            <pc:sldMk cId="243672654" sldId="1690"/>
            <ac:spMk id="1265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132" v="251"/>
          <ac:spMkLst>
            <pc:docMk/>
            <pc:sldMk cId="243672654" sldId="1690"/>
            <ac:spMk id="1265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194" v="252"/>
          <ac:spMkLst>
            <pc:docMk/>
            <pc:sldMk cId="243672654" sldId="1690"/>
            <ac:spMk id="1265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257" v="253"/>
          <ac:spMkLst>
            <pc:docMk/>
            <pc:sldMk cId="243672654" sldId="1690"/>
            <ac:spMk id="1265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335" v="254"/>
          <ac:spMkLst>
            <pc:docMk/>
            <pc:sldMk cId="243672654" sldId="1690"/>
            <ac:spMk id="1265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397" v="255"/>
          <ac:spMkLst>
            <pc:docMk/>
            <pc:sldMk cId="243672654" sldId="1690"/>
            <ac:spMk id="1266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460" v="256"/>
          <ac:spMkLst>
            <pc:docMk/>
            <pc:sldMk cId="243672654" sldId="1690"/>
            <ac:spMk id="1266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522" v="257"/>
          <ac:spMkLst>
            <pc:docMk/>
            <pc:sldMk cId="243672654" sldId="1690"/>
            <ac:spMk id="1266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616" v="258"/>
          <ac:spMkLst>
            <pc:docMk/>
            <pc:sldMk cId="243672654" sldId="1690"/>
            <ac:spMk id="1266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679" v="259"/>
          <ac:spMkLst>
            <pc:docMk/>
            <pc:sldMk cId="243672654" sldId="1690"/>
            <ac:spMk id="1267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741" v="260"/>
          <ac:spMkLst>
            <pc:docMk/>
            <pc:sldMk cId="243672654" sldId="1690"/>
            <ac:spMk id="1267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819" v="261"/>
          <ac:spMkLst>
            <pc:docMk/>
            <pc:sldMk cId="243672654" sldId="1690"/>
            <ac:spMk id="1267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882" v="262"/>
          <ac:spMkLst>
            <pc:docMk/>
            <pc:sldMk cId="243672654" sldId="1690"/>
            <ac:spMk id="1267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5.944" v="263"/>
          <ac:spMkLst>
            <pc:docMk/>
            <pc:sldMk cId="243672654" sldId="1690"/>
            <ac:spMk id="1267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007" v="264"/>
          <ac:spMkLst>
            <pc:docMk/>
            <pc:sldMk cId="243672654" sldId="1690"/>
            <ac:spMk id="1267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085" v="265"/>
          <ac:spMkLst>
            <pc:docMk/>
            <pc:sldMk cId="243672654" sldId="1690"/>
            <ac:spMk id="1268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147" v="266"/>
          <ac:spMkLst>
            <pc:docMk/>
            <pc:sldMk cId="243672654" sldId="1690"/>
            <ac:spMk id="1268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210" v="267"/>
          <ac:spMkLst>
            <pc:docMk/>
            <pc:sldMk cId="243672654" sldId="1690"/>
            <ac:spMk id="1269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272" v="268"/>
          <ac:spMkLst>
            <pc:docMk/>
            <pc:sldMk cId="243672654" sldId="1690"/>
            <ac:spMk id="1269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335" v="269"/>
          <ac:spMkLst>
            <pc:docMk/>
            <pc:sldMk cId="243672654" sldId="1690"/>
            <ac:spMk id="1269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397" v="270"/>
          <ac:spMkLst>
            <pc:docMk/>
            <pc:sldMk cId="243672654" sldId="1690"/>
            <ac:spMk id="1269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475" v="271"/>
          <ac:spMkLst>
            <pc:docMk/>
            <pc:sldMk cId="243672654" sldId="1690"/>
            <ac:spMk id="1269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538" v="272"/>
          <ac:spMkLst>
            <pc:docMk/>
            <pc:sldMk cId="243672654" sldId="1690"/>
            <ac:spMk id="1269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600" v="273"/>
          <ac:spMkLst>
            <pc:docMk/>
            <pc:sldMk cId="243672654" sldId="1690"/>
            <ac:spMk id="1269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663" v="274"/>
          <ac:spMkLst>
            <pc:docMk/>
            <pc:sldMk cId="243672654" sldId="1690"/>
            <ac:spMk id="1270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725" v="275"/>
          <ac:spMkLst>
            <pc:docMk/>
            <pc:sldMk cId="243672654" sldId="1690"/>
            <ac:spMk id="1270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804" v="276"/>
          <ac:spMkLst>
            <pc:docMk/>
            <pc:sldMk cId="243672654" sldId="1690"/>
            <ac:spMk id="1270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866" v="277"/>
          <ac:spMkLst>
            <pc:docMk/>
            <pc:sldMk cId="243672654" sldId="1690"/>
            <ac:spMk id="1270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6.929" v="278"/>
          <ac:spMkLst>
            <pc:docMk/>
            <pc:sldMk cId="243672654" sldId="1690"/>
            <ac:spMk id="1270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007" v="279"/>
          <ac:spMkLst>
            <pc:docMk/>
            <pc:sldMk cId="243672654" sldId="1690"/>
            <ac:spMk id="1270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069" v="280"/>
          <ac:spMkLst>
            <pc:docMk/>
            <pc:sldMk cId="243672654" sldId="1690"/>
            <ac:spMk id="1271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132" v="281"/>
          <ac:spMkLst>
            <pc:docMk/>
            <pc:sldMk cId="243672654" sldId="1690"/>
            <ac:spMk id="1271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194" v="282"/>
          <ac:spMkLst>
            <pc:docMk/>
            <pc:sldMk cId="243672654" sldId="1690"/>
            <ac:spMk id="1272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257" v="283"/>
          <ac:spMkLst>
            <pc:docMk/>
            <pc:sldMk cId="243672654" sldId="1690"/>
            <ac:spMk id="1272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335" v="284"/>
          <ac:spMkLst>
            <pc:docMk/>
            <pc:sldMk cId="243672654" sldId="1690"/>
            <ac:spMk id="1272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397" v="285"/>
          <ac:spMkLst>
            <pc:docMk/>
            <pc:sldMk cId="243672654" sldId="1690"/>
            <ac:spMk id="1272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460" v="286"/>
          <ac:spMkLst>
            <pc:docMk/>
            <pc:sldMk cId="243672654" sldId="1690"/>
            <ac:spMk id="1272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522" v="287"/>
          <ac:spMkLst>
            <pc:docMk/>
            <pc:sldMk cId="243672654" sldId="1690"/>
            <ac:spMk id="1272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585" v="288"/>
          <ac:spMkLst>
            <pc:docMk/>
            <pc:sldMk cId="243672654" sldId="1690"/>
            <ac:spMk id="1272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647" v="289"/>
          <ac:spMkLst>
            <pc:docMk/>
            <pc:sldMk cId="243672654" sldId="1690"/>
            <ac:spMk id="1273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710" v="290"/>
          <ac:spMkLst>
            <pc:docMk/>
            <pc:sldMk cId="243672654" sldId="1690"/>
            <ac:spMk id="1273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772" v="291"/>
          <ac:spMkLst>
            <pc:docMk/>
            <pc:sldMk cId="243672654" sldId="1690"/>
            <ac:spMk id="1273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835" v="292"/>
          <ac:spMkLst>
            <pc:docMk/>
            <pc:sldMk cId="243672654" sldId="1690"/>
            <ac:spMk id="1273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897" v="293"/>
          <ac:spMkLst>
            <pc:docMk/>
            <pc:sldMk cId="243672654" sldId="1690"/>
            <ac:spMk id="1273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7.960" v="294"/>
          <ac:spMkLst>
            <pc:docMk/>
            <pc:sldMk cId="243672654" sldId="1690"/>
            <ac:spMk id="1274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022" v="295"/>
          <ac:spMkLst>
            <pc:docMk/>
            <pc:sldMk cId="243672654" sldId="1690"/>
            <ac:spMk id="1274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085" v="296"/>
          <ac:spMkLst>
            <pc:docMk/>
            <pc:sldMk cId="243672654" sldId="1690"/>
            <ac:spMk id="1274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147" v="297"/>
          <ac:spMkLst>
            <pc:docMk/>
            <pc:sldMk cId="243672654" sldId="1690"/>
            <ac:spMk id="1275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210" v="298"/>
          <ac:spMkLst>
            <pc:docMk/>
            <pc:sldMk cId="243672654" sldId="1690"/>
            <ac:spMk id="1276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272" v="299"/>
          <ac:spMkLst>
            <pc:docMk/>
            <pc:sldMk cId="243672654" sldId="1690"/>
            <ac:spMk id="1277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335" v="300"/>
          <ac:spMkLst>
            <pc:docMk/>
            <pc:sldMk cId="243672654" sldId="1690"/>
            <ac:spMk id="1277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397" v="301"/>
          <ac:spMkLst>
            <pc:docMk/>
            <pc:sldMk cId="243672654" sldId="1690"/>
            <ac:spMk id="1277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460" v="302"/>
          <ac:spMkLst>
            <pc:docMk/>
            <pc:sldMk cId="243672654" sldId="1690"/>
            <ac:spMk id="1277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522" v="303"/>
          <ac:spMkLst>
            <pc:docMk/>
            <pc:sldMk cId="243672654" sldId="1690"/>
            <ac:spMk id="1277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569" v="304"/>
          <ac:spMkLst>
            <pc:docMk/>
            <pc:sldMk cId="243672654" sldId="1690"/>
            <ac:spMk id="1277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632" v="305"/>
          <ac:spMkLst>
            <pc:docMk/>
            <pc:sldMk cId="243672654" sldId="1690"/>
            <ac:spMk id="1277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694" v="306"/>
          <ac:spMkLst>
            <pc:docMk/>
            <pc:sldMk cId="243672654" sldId="1690"/>
            <ac:spMk id="1277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757" v="307"/>
          <ac:spMkLst>
            <pc:docMk/>
            <pc:sldMk cId="243672654" sldId="1690"/>
            <ac:spMk id="1277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819" v="308"/>
          <ac:spMkLst>
            <pc:docMk/>
            <pc:sldMk cId="243672654" sldId="1690"/>
            <ac:spMk id="1278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882" v="309"/>
          <ac:spMkLst>
            <pc:docMk/>
            <pc:sldMk cId="243672654" sldId="1690"/>
            <ac:spMk id="1278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8.944" v="310"/>
          <ac:spMkLst>
            <pc:docMk/>
            <pc:sldMk cId="243672654" sldId="1690"/>
            <ac:spMk id="1278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007" v="311"/>
          <ac:spMkLst>
            <pc:docMk/>
            <pc:sldMk cId="243672654" sldId="1690"/>
            <ac:spMk id="1278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069" v="312"/>
          <ac:spMkLst>
            <pc:docMk/>
            <pc:sldMk cId="243672654" sldId="1690"/>
            <ac:spMk id="1278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132" v="313"/>
          <ac:spMkLst>
            <pc:docMk/>
            <pc:sldMk cId="243672654" sldId="1690"/>
            <ac:spMk id="1278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194" v="314"/>
          <ac:spMkLst>
            <pc:docMk/>
            <pc:sldMk cId="243672654" sldId="1690"/>
            <ac:spMk id="1278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257" v="315"/>
          <ac:spMkLst>
            <pc:docMk/>
            <pc:sldMk cId="243672654" sldId="1690"/>
            <ac:spMk id="1278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319" v="316"/>
          <ac:spMkLst>
            <pc:docMk/>
            <pc:sldMk cId="243672654" sldId="1690"/>
            <ac:spMk id="1278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382" v="317"/>
          <ac:spMkLst>
            <pc:docMk/>
            <pc:sldMk cId="243672654" sldId="1690"/>
            <ac:spMk id="1278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444" v="318"/>
          <ac:spMkLst>
            <pc:docMk/>
            <pc:sldMk cId="243672654" sldId="1690"/>
            <ac:spMk id="1279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507" v="319"/>
          <ac:spMkLst>
            <pc:docMk/>
            <pc:sldMk cId="243672654" sldId="1690"/>
            <ac:spMk id="1279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569" v="320"/>
          <ac:spMkLst>
            <pc:docMk/>
            <pc:sldMk cId="243672654" sldId="1690"/>
            <ac:spMk id="1279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647" v="321"/>
          <ac:spMkLst>
            <pc:docMk/>
            <pc:sldMk cId="243672654" sldId="1690"/>
            <ac:spMk id="1279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710" v="322"/>
          <ac:spMkLst>
            <pc:docMk/>
            <pc:sldMk cId="243672654" sldId="1690"/>
            <ac:spMk id="1279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772" v="323"/>
          <ac:spMkLst>
            <pc:docMk/>
            <pc:sldMk cId="243672654" sldId="1690"/>
            <ac:spMk id="1279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835" v="324"/>
          <ac:spMkLst>
            <pc:docMk/>
            <pc:sldMk cId="243672654" sldId="1690"/>
            <ac:spMk id="1279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897" v="325"/>
          <ac:spMkLst>
            <pc:docMk/>
            <pc:sldMk cId="243672654" sldId="1690"/>
            <ac:spMk id="1279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19.960" v="326"/>
          <ac:spMkLst>
            <pc:docMk/>
            <pc:sldMk cId="243672654" sldId="1690"/>
            <ac:spMk id="1279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022" v="327"/>
          <ac:spMkLst>
            <pc:docMk/>
            <pc:sldMk cId="243672654" sldId="1690"/>
            <ac:spMk id="1279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085" v="328"/>
          <ac:spMkLst>
            <pc:docMk/>
            <pc:sldMk cId="243672654" sldId="1690"/>
            <ac:spMk id="1280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147" v="329"/>
          <ac:spMkLst>
            <pc:docMk/>
            <pc:sldMk cId="243672654" sldId="1690"/>
            <ac:spMk id="1280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210" v="330"/>
          <ac:spMkLst>
            <pc:docMk/>
            <pc:sldMk cId="243672654" sldId="1690"/>
            <ac:spMk id="1280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272" v="331"/>
          <ac:spMkLst>
            <pc:docMk/>
            <pc:sldMk cId="243672654" sldId="1690"/>
            <ac:spMk id="1280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335" v="332"/>
          <ac:spMkLst>
            <pc:docMk/>
            <pc:sldMk cId="243672654" sldId="1690"/>
            <ac:spMk id="1280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397" v="333"/>
          <ac:spMkLst>
            <pc:docMk/>
            <pc:sldMk cId="243672654" sldId="1690"/>
            <ac:spMk id="1280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460" v="334"/>
          <ac:spMkLst>
            <pc:docMk/>
            <pc:sldMk cId="243672654" sldId="1690"/>
            <ac:spMk id="1280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522" v="335"/>
          <ac:spMkLst>
            <pc:docMk/>
            <pc:sldMk cId="243672654" sldId="1690"/>
            <ac:spMk id="1280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585" v="336"/>
          <ac:spMkLst>
            <pc:docMk/>
            <pc:sldMk cId="243672654" sldId="1690"/>
            <ac:spMk id="1280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647" v="337"/>
          <ac:spMkLst>
            <pc:docMk/>
            <pc:sldMk cId="243672654" sldId="1690"/>
            <ac:spMk id="1281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710" v="338"/>
          <ac:spMkLst>
            <pc:docMk/>
            <pc:sldMk cId="243672654" sldId="1690"/>
            <ac:spMk id="1281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772" v="339"/>
          <ac:spMkLst>
            <pc:docMk/>
            <pc:sldMk cId="243672654" sldId="1690"/>
            <ac:spMk id="1281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835" v="340"/>
          <ac:spMkLst>
            <pc:docMk/>
            <pc:sldMk cId="243672654" sldId="1690"/>
            <ac:spMk id="1281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897" v="341"/>
          <ac:spMkLst>
            <pc:docMk/>
            <pc:sldMk cId="243672654" sldId="1690"/>
            <ac:spMk id="1281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0.960" v="342"/>
          <ac:spMkLst>
            <pc:docMk/>
            <pc:sldMk cId="243672654" sldId="1690"/>
            <ac:spMk id="1281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022" v="343"/>
          <ac:spMkLst>
            <pc:docMk/>
            <pc:sldMk cId="243672654" sldId="1690"/>
            <ac:spMk id="1281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085" v="344"/>
          <ac:spMkLst>
            <pc:docMk/>
            <pc:sldMk cId="243672654" sldId="1690"/>
            <ac:spMk id="1281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147" v="345"/>
          <ac:spMkLst>
            <pc:docMk/>
            <pc:sldMk cId="243672654" sldId="1690"/>
            <ac:spMk id="1282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210" v="346"/>
          <ac:spMkLst>
            <pc:docMk/>
            <pc:sldMk cId="243672654" sldId="1690"/>
            <ac:spMk id="1282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288" v="347"/>
          <ac:spMkLst>
            <pc:docMk/>
            <pc:sldMk cId="243672654" sldId="1690"/>
            <ac:spMk id="1282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351" v="348"/>
          <ac:spMkLst>
            <pc:docMk/>
            <pc:sldMk cId="243672654" sldId="1690"/>
            <ac:spMk id="1282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413" v="349"/>
          <ac:spMkLst>
            <pc:docMk/>
            <pc:sldMk cId="243672654" sldId="1690"/>
            <ac:spMk id="1282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476" v="350"/>
          <ac:spMkLst>
            <pc:docMk/>
            <pc:sldMk cId="243672654" sldId="1690"/>
            <ac:spMk id="1282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538" v="351"/>
          <ac:spMkLst>
            <pc:docMk/>
            <pc:sldMk cId="243672654" sldId="1690"/>
            <ac:spMk id="1282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601" v="352"/>
          <ac:spMkLst>
            <pc:docMk/>
            <pc:sldMk cId="243672654" sldId="1690"/>
            <ac:spMk id="1282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663" v="353"/>
          <ac:spMkLst>
            <pc:docMk/>
            <pc:sldMk cId="243672654" sldId="1690"/>
            <ac:spMk id="1282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726" v="354"/>
          <ac:spMkLst>
            <pc:docMk/>
            <pc:sldMk cId="243672654" sldId="1690"/>
            <ac:spMk id="1282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788" v="355"/>
          <ac:spMkLst>
            <pc:docMk/>
            <pc:sldMk cId="243672654" sldId="1690"/>
            <ac:spMk id="1283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851" v="356"/>
          <ac:spMkLst>
            <pc:docMk/>
            <pc:sldMk cId="243672654" sldId="1690"/>
            <ac:spMk id="1283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913" v="357"/>
          <ac:spMkLst>
            <pc:docMk/>
            <pc:sldMk cId="243672654" sldId="1690"/>
            <ac:spMk id="1283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1.976" v="358"/>
          <ac:spMkLst>
            <pc:docMk/>
            <pc:sldMk cId="243672654" sldId="1690"/>
            <ac:spMk id="1283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038" v="359"/>
          <ac:spMkLst>
            <pc:docMk/>
            <pc:sldMk cId="243672654" sldId="1690"/>
            <ac:spMk id="1283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101" v="360"/>
          <ac:spMkLst>
            <pc:docMk/>
            <pc:sldMk cId="243672654" sldId="1690"/>
            <ac:spMk id="1283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163" v="361"/>
          <ac:spMkLst>
            <pc:docMk/>
            <pc:sldMk cId="243672654" sldId="1690"/>
            <ac:spMk id="1283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226" v="362"/>
          <ac:spMkLst>
            <pc:docMk/>
            <pc:sldMk cId="243672654" sldId="1690"/>
            <ac:spMk id="1283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288" v="363"/>
          <ac:spMkLst>
            <pc:docMk/>
            <pc:sldMk cId="243672654" sldId="1690"/>
            <ac:spMk id="1283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351" v="364"/>
          <ac:spMkLst>
            <pc:docMk/>
            <pc:sldMk cId="243672654" sldId="1690"/>
            <ac:spMk id="1283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413" v="365"/>
          <ac:spMkLst>
            <pc:docMk/>
            <pc:sldMk cId="243672654" sldId="1690"/>
            <ac:spMk id="1284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476" v="366"/>
          <ac:spMkLst>
            <pc:docMk/>
            <pc:sldMk cId="243672654" sldId="1690"/>
            <ac:spMk id="1284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538" v="367"/>
          <ac:spMkLst>
            <pc:docMk/>
            <pc:sldMk cId="243672654" sldId="1690"/>
            <ac:spMk id="1284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601" v="368"/>
          <ac:spMkLst>
            <pc:docMk/>
            <pc:sldMk cId="243672654" sldId="1690"/>
            <ac:spMk id="1284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663" v="369"/>
          <ac:spMkLst>
            <pc:docMk/>
            <pc:sldMk cId="243672654" sldId="1690"/>
            <ac:spMk id="1284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726" v="370"/>
          <ac:spMkLst>
            <pc:docMk/>
            <pc:sldMk cId="243672654" sldId="1690"/>
            <ac:spMk id="1284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788" v="371"/>
          <ac:spMkLst>
            <pc:docMk/>
            <pc:sldMk cId="243672654" sldId="1690"/>
            <ac:spMk id="1284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835" v="372"/>
          <ac:spMkLst>
            <pc:docMk/>
            <pc:sldMk cId="243672654" sldId="1690"/>
            <ac:spMk id="1284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913" v="373"/>
          <ac:spMkLst>
            <pc:docMk/>
            <pc:sldMk cId="243672654" sldId="1690"/>
            <ac:spMk id="1284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2.976" v="374"/>
          <ac:spMkLst>
            <pc:docMk/>
            <pc:sldMk cId="243672654" sldId="1690"/>
            <ac:spMk id="1284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038" v="375"/>
          <ac:spMkLst>
            <pc:docMk/>
            <pc:sldMk cId="243672654" sldId="1690"/>
            <ac:spMk id="1285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101" v="376"/>
          <ac:spMkLst>
            <pc:docMk/>
            <pc:sldMk cId="243672654" sldId="1690"/>
            <ac:spMk id="1285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163" v="377"/>
          <ac:spMkLst>
            <pc:docMk/>
            <pc:sldMk cId="243672654" sldId="1690"/>
            <ac:spMk id="1285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226" v="378"/>
          <ac:spMkLst>
            <pc:docMk/>
            <pc:sldMk cId="243672654" sldId="1690"/>
            <ac:spMk id="1285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304" v="379"/>
          <ac:spMkLst>
            <pc:docMk/>
            <pc:sldMk cId="243672654" sldId="1690"/>
            <ac:spMk id="1285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366" v="380"/>
          <ac:spMkLst>
            <pc:docMk/>
            <pc:sldMk cId="243672654" sldId="1690"/>
            <ac:spMk id="1285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413" v="381"/>
          <ac:spMkLst>
            <pc:docMk/>
            <pc:sldMk cId="243672654" sldId="1690"/>
            <ac:spMk id="1285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491" v="382"/>
          <ac:spMkLst>
            <pc:docMk/>
            <pc:sldMk cId="243672654" sldId="1690"/>
            <ac:spMk id="1285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554" v="383"/>
          <ac:spMkLst>
            <pc:docMk/>
            <pc:sldMk cId="243672654" sldId="1690"/>
            <ac:spMk id="1285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601" v="384"/>
          <ac:spMkLst>
            <pc:docMk/>
            <pc:sldMk cId="243672654" sldId="1690"/>
            <ac:spMk id="1285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679" v="385"/>
          <ac:spMkLst>
            <pc:docMk/>
            <pc:sldMk cId="243672654" sldId="1690"/>
            <ac:spMk id="1286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741" v="386"/>
          <ac:spMkLst>
            <pc:docMk/>
            <pc:sldMk cId="243672654" sldId="1690"/>
            <ac:spMk id="1286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804" v="387"/>
          <ac:spMkLst>
            <pc:docMk/>
            <pc:sldMk cId="243672654" sldId="1690"/>
            <ac:spMk id="1286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882" v="388"/>
          <ac:spMkLst>
            <pc:docMk/>
            <pc:sldMk cId="243672654" sldId="1690"/>
            <ac:spMk id="1286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3.960" v="389"/>
          <ac:spMkLst>
            <pc:docMk/>
            <pc:sldMk cId="243672654" sldId="1690"/>
            <ac:spMk id="1286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023" v="390"/>
          <ac:spMkLst>
            <pc:docMk/>
            <pc:sldMk cId="243672654" sldId="1690"/>
            <ac:spMk id="1286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101" v="391"/>
          <ac:spMkLst>
            <pc:docMk/>
            <pc:sldMk cId="243672654" sldId="1690"/>
            <ac:spMk id="1286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163" v="392"/>
          <ac:spMkLst>
            <pc:docMk/>
            <pc:sldMk cId="243672654" sldId="1690"/>
            <ac:spMk id="1286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241" v="393"/>
          <ac:spMkLst>
            <pc:docMk/>
            <pc:sldMk cId="243672654" sldId="1690"/>
            <ac:spMk id="1286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319" v="394"/>
          <ac:spMkLst>
            <pc:docMk/>
            <pc:sldMk cId="243672654" sldId="1690"/>
            <ac:spMk id="1286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382" v="395"/>
          <ac:spMkLst>
            <pc:docMk/>
            <pc:sldMk cId="243672654" sldId="1690"/>
            <ac:spMk id="1287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429" v="396"/>
          <ac:spMkLst>
            <pc:docMk/>
            <pc:sldMk cId="243672654" sldId="1690"/>
            <ac:spMk id="1287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491" v="397"/>
          <ac:spMkLst>
            <pc:docMk/>
            <pc:sldMk cId="243672654" sldId="1690"/>
            <ac:spMk id="1287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554" v="398"/>
          <ac:spMkLst>
            <pc:docMk/>
            <pc:sldMk cId="243672654" sldId="1690"/>
            <ac:spMk id="1287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616" v="399"/>
          <ac:spMkLst>
            <pc:docMk/>
            <pc:sldMk cId="243672654" sldId="1690"/>
            <ac:spMk id="1287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679" v="400"/>
          <ac:spMkLst>
            <pc:docMk/>
            <pc:sldMk cId="243672654" sldId="1690"/>
            <ac:spMk id="1287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757" v="401"/>
          <ac:spMkLst>
            <pc:docMk/>
            <pc:sldMk cId="243672654" sldId="1690"/>
            <ac:spMk id="1287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819" v="402"/>
          <ac:spMkLst>
            <pc:docMk/>
            <pc:sldMk cId="243672654" sldId="1690"/>
            <ac:spMk id="1287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882" v="403"/>
          <ac:spMkLst>
            <pc:docMk/>
            <pc:sldMk cId="243672654" sldId="1690"/>
            <ac:spMk id="1287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4.944" v="404"/>
          <ac:spMkLst>
            <pc:docMk/>
            <pc:sldMk cId="243672654" sldId="1690"/>
            <ac:spMk id="1287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007" v="405"/>
          <ac:spMkLst>
            <pc:docMk/>
            <pc:sldMk cId="243672654" sldId="1690"/>
            <ac:spMk id="1288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085" v="406"/>
          <ac:spMkLst>
            <pc:docMk/>
            <pc:sldMk cId="243672654" sldId="1690"/>
            <ac:spMk id="1288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148" v="407"/>
          <ac:spMkLst>
            <pc:docMk/>
            <pc:sldMk cId="243672654" sldId="1690"/>
            <ac:spMk id="1288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210" v="408"/>
          <ac:spMkLst>
            <pc:docMk/>
            <pc:sldMk cId="243672654" sldId="1690"/>
            <ac:spMk id="12883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273" v="409"/>
          <ac:spMkLst>
            <pc:docMk/>
            <pc:sldMk cId="243672654" sldId="1690"/>
            <ac:spMk id="12884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366" v="410"/>
          <ac:spMkLst>
            <pc:docMk/>
            <pc:sldMk cId="243672654" sldId="1690"/>
            <ac:spMk id="12885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445" v="411"/>
          <ac:spMkLst>
            <pc:docMk/>
            <pc:sldMk cId="243672654" sldId="1690"/>
            <ac:spMk id="12886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507" v="412"/>
          <ac:spMkLst>
            <pc:docMk/>
            <pc:sldMk cId="243672654" sldId="1690"/>
            <ac:spMk id="12887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570" v="413"/>
          <ac:spMkLst>
            <pc:docMk/>
            <pc:sldMk cId="243672654" sldId="1690"/>
            <ac:spMk id="12888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632" v="414"/>
          <ac:spMkLst>
            <pc:docMk/>
            <pc:sldMk cId="243672654" sldId="1690"/>
            <ac:spMk id="12889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695" v="415"/>
          <ac:spMkLst>
            <pc:docMk/>
            <pc:sldMk cId="243672654" sldId="1690"/>
            <ac:spMk id="12890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757" v="416"/>
          <ac:spMkLst>
            <pc:docMk/>
            <pc:sldMk cId="243672654" sldId="1690"/>
            <ac:spMk id="12891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820" v="417"/>
          <ac:spMkLst>
            <pc:docMk/>
            <pc:sldMk cId="243672654" sldId="1690"/>
            <ac:spMk id="12892" creationId="{00000000-0000-0000-0000-000000000000}"/>
          </ac:spMkLst>
        </pc:spChg>
        <pc:spChg chg="mod">
          <ac:chgData name="JOSE LUIS ABELLAN MIGUEL" userId="S::jlabellan@um.es::1d5c9109-9377-4f83-821f-9ee8b429a706" providerId="AD" clId="Web-{48C6AFAD-F40E-A3B7-1BF2-AFC0FD104117}" dt="2023-03-16T17:48:25.882" v="418"/>
          <ac:spMkLst>
            <pc:docMk/>
            <pc:sldMk cId="243672654" sldId="1690"/>
            <ac:spMk id="12893" creationId="{00000000-0000-0000-0000-000000000000}"/>
          </ac:spMkLst>
        </pc:spChg>
      </pc:sldChg>
    </pc:docChg>
  </pc:docChgLst>
  <pc:docChgLst>
    <pc:chgData name="JOSE LUIS ABELLAN MIGUEL" userId="S::jlabellan@um.es::1d5c9109-9377-4f83-821f-9ee8b429a706" providerId="AD" clId="Web-{D652BAF3-379A-B5E7-9158-62A91876D68C}"/>
    <pc:docChg chg="modSld">
      <pc:chgData name="JOSE LUIS ABELLAN MIGUEL" userId="S::jlabellan@um.es::1d5c9109-9377-4f83-821f-9ee8b429a706" providerId="AD" clId="Web-{D652BAF3-379A-B5E7-9158-62A91876D68C}" dt="2023-03-22T17:59:00.590" v="1" actId="20577"/>
      <pc:docMkLst>
        <pc:docMk/>
      </pc:docMkLst>
      <pc:sldChg chg="modSp">
        <pc:chgData name="JOSE LUIS ABELLAN MIGUEL" userId="S::jlabellan@um.es::1d5c9109-9377-4f83-821f-9ee8b429a706" providerId="AD" clId="Web-{D652BAF3-379A-B5E7-9158-62A91876D68C}" dt="2023-03-22T17:44:39.881" v="0" actId="20577"/>
        <pc:sldMkLst>
          <pc:docMk/>
          <pc:sldMk cId="3433782426" sldId="799"/>
        </pc:sldMkLst>
        <pc:spChg chg="mod">
          <ac:chgData name="JOSE LUIS ABELLAN MIGUEL" userId="S::jlabellan@um.es::1d5c9109-9377-4f83-821f-9ee8b429a706" providerId="AD" clId="Web-{D652BAF3-379A-B5E7-9158-62A91876D68C}" dt="2023-03-22T17:44:39.881" v="0" actId="20577"/>
          <ac:spMkLst>
            <pc:docMk/>
            <pc:sldMk cId="3433782426" sldId="799"/>
            <ac:spMk id="383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D652BAF3-379A-B5E7-9158-62A91876D68C}" dt="2023-03-22T17:59:00.590" v="1" actId="20577"/>
        <pc:sldMkLst>
          <pc:docMk/>
          <pc:sldMk cId="3763443873" sldId="1693"/>
        </pc:sldMkLst>
        <pc:spChg chg="mod">
          <ac:chgData name="JOSE LUIS ABELLAN MIGUEL" userId="S::jlabellan@um.es::1d5c9109-9377-4f83-821f-9ee8b429a706" providerId="AD" clId="Web-{D652BAF3-379A-B5E7-9158-62A91876D68C}" dt="2023-03-22T17:59:00.590" v="1" actId="20577"/>
          <ac:spMkLst>
            <pc:docMk/>
            <pc:sldMk cId="3763443873" sldId="1693"/>
            <ac:spMk id="156" creationId="{07D78AE1-FCD9-D841-90E7-F56D24A0E54C}"/>
          </ac:spMkLst>
        </pc:spChg>
      </pc:sldChg>
    </pc:docChg>
  </pc:docChgLst>
  <pc:docChgLst>
    <pc:chgData name="JOSE LUIS ABELLAN MIGUEL" userId="S::jlabellan@um.es::1d5c9109-9377-4f83-821f-9ee8b429a706" providerId="AD" clId="Web-{C983132C-0D4D-73EA-C1D2-E04A23274934}"/>
    <pc:docChg chg="modSld">
      <pc:chgData name="JOSE LUIS ABELLAN MIGUEL" userId="S::jlabellan@um.es::1d5c9109-9377-4f83-821f-9ee8b429a706" providerId="AD" clId="Web-{C983132C-0D4D-73EA-C1D2-E04A23274934}" dt="2023-03-16T18:27:03.343" v="22"/>
      <pc:docMkLst>
        <pc:docMk/>
      </pc:docMkLst>
      <pc:sldChg chg="delSp modSp">
        <pc:chgData name="JOSE LUIS ABELLAN MIGUEL" userId="S::jlabellan@um.es::1d5c9109-9377-4f83-821f-9ee8b429a706" providerId="AD" clId="Web-{C983132C-0D4D-73EA-C1D2-E04A23274934}" dt="2023-03-16T18:27:03.343" v="22"/>
        <pc:sldMkLst>
          <pc:docMk/>
          <pc:sldMk cId="3849337008" sldId="1292"/>
        </pc:sldMkLst>
        <pc:spChg chg="del mod">
          <ac:chgData name="JOSE LUIS ABELLAN MIGUEL" userId="S::jlabellan@um.es::1d5c9109-9377-4f83-821f-9ee8b429a706" providerId="AD" clId="Web-{C983132C-0D4D-73EA-C1D2-E04A23274934}" dt="2023-03-16T18:26:00.465" v="6"/>
          <ac:spMkLst>
            <pc:docMk/>
            <pc:sldMk cId="3849337008" sldId="1292"/>
            <ac:spMk id="8" creationId="{3280DD49-C613-3444-915F-8BF23B52ED50}"/>
          </ac:spMkLst>
        </pc:spChg>
        <pc:spChg chg="del">
          <ac:chgData name="JOSE LUIS ABELLAN MIGUEL" userId="S::jlabellan@um.es::1d5c9109-9377-4f83-821f-9ee8b429a706" providerId="AD" clId="Web-{C983132C-0D4D-73EA-C1D2-E04A23274934}" dt="2023-03-16T18:26:03.044" v="7"/>
          <ac:spMkLst>
            <pc:docMk/>
            <pc:sldMk cId="3849337008" sldId="1292"/>
            <ac:spMk id="9" creationId="{F2952D7B-8D41-EA48-BD06-6D2E72ABA353}"/>
          </ac:spMkLst>
        </pc:spChg>
        <pc:graphicFrameChg chg="mod modGraphic">
          <ac:chgData name="JOSE LUIS ABELLAN MIGUEL" userId="S::jlabellan@um.es::1d5c9109-9377-4f83-821f-9ee8b429a706" providerId="AD" clId="Web-{C983132C-0D4D-73EA-C1D2-E04A23274934}" dt="2023-03-16T18:27:03.343" v="22"/>
          <ac:graphicFrameMkLst>
            <pc:docMk/>
            <pc:sldMk cId="3849337008" sldId="1292"/>
            <ac:graphicFrameMk id="7" creationId="{D082D6DE-0D9A-3245-823E-CE4CCDA72272}"/>
          </ac:graphicFrameMkLst>
        </pc:graphicFrameChg>
        <pc:cxnChg chg="del">
          <ac:chgData name="JOSE LUIS ABELLAN MIGUEL" userId="S::jlabellan@um.es::1d5c9109-9377-4f83-821f-9ee8b429a706" providerId="AD" clId="Web-{C983132C-0D4D-73EA-C1D2-E04A23274934}" dt="2023-03-16T18:25:57.668" v="5"/>
          <ac:cxnSpMkLst>
            <pc:docMk/>
            <pc:sldMk cId="3849337008" sldId="1292"/>
            <ac:cxnSpMk id="11" creationId="{B5640564-7530-0044-ADA3-51F92011DEFA}"/>
          </ac:cxnSpMkLst>
        </pc:cxnChg>
        <pc:cxnChg chg="del">
          <ac:chgData name="JOSE LUIS ABELLAN MIGUEL" userId="S::jlabellan@um.es::1d5c9109-9377-4f83-821f-9ee8b429a706" providerId="AD" clId="Web-{C983132C-0D4D-73EA-C1D2-E04A23274934}" dt="2023-03-16T18:26:13.247" v="10"/>
          <ac:cxnSpMkLst>
            <pc:docMk/>
            <pc:sldMk cId="3849337008" sldId="1292"/>
            <ac:cxnSpMk id="13" creationId="{DED407D8-0489-1346-96BD-AA4BBC1614D8}"/>
          </ac:cxnSpMkLst>
        </pc:cxnChg>
      </pc:sldChg>
    </pc:docChg>
  </pc:docChgLst>
  <pc:docChgLst>
    <pc:chgData name="JOSE LUIS ABELLAN MIGUEL" userId="S::jlabellan@um.es::1d5c9109-9377-4f83-821f-9ee8b429a706" providerId="AD" clId="Web-{F8C90E9A-DDEF-93B7-106D-ADCC3CF28D41}"/>
    <pc:docChg chg="modSld">
      <pc:chgData name="JOSE LUIS ABELLAN MIGUEL" userId="S::jlabellan@um.es::1d5c9109-9377-4f83-821f-9ee8b429a706" providerId="AD" clId="Web-{F8C90E9A-DDEF-93B7-106D-ADCC3CF28D41}" dt="2023-03-14T19:43:21.986" v="236" actId="1076"/>
      <pc:docMkLst>
        <pc:docMk/>
      </pc:docMkLst>
      <pc:sldChg chg="modSp">
        <pc:chgData name="JOSE LUIS ABELLAN MIGUEL" userId="S::jlabellan@um.es::1d5c9109-9377-4f83-821f-9ee8b429a706" providerId="AD" clId="Web-{F8C90E9A-DDEF-93B7-106D-ADCC3CF28D41}" dt="2023-03-14T19:39:11.869" v="118" actId="20577"/>
        <pc:sldMkLst>
          <pc:docMk/>
          <pc:sldMk cId="1461558211" sldId="1110"/>
        </pc:sldMkLst>
        <pc:spChg chg="mod">
          <ac:chgData name="JOSE LUIS ABELLAN MIGUEL" userId="S::jlabellan@um.es::1d5c9109-9377-4f83-821f-9ee8b429a706" providerId="AD" clId="Web-{F8C90E9A-DDEF-93B7-106D-ADCC3CF28D41}" dt="2023-03-14T19:39:11.869" v="118" actId="20577"/>
          <ac:spMkLst>
            <pc:docMk/>
            <pc:sldMk cId="1461558211" sldId="1110"/>
            <ac:spMk id="2" creationId="{60E03802-56B1-D24C-8F72-9B43AA3C35E6}"/>
          </ac:spMkLst>
        </pc:spChg>
        <pc:spChg chg="mod">
          <ac:chgData name="JOSE LUIS ABELLAN MIGUEL" userId="S::jlabellan@um.es::1d5c9109-9377-4f83-821f-9ee8b429a706" providerId="AD" clId="Web-{F8C90E9A-DDEF-93B7-106D-ADCC3CF28D41}" dt="2023-03-14T19:38:53.509" v="80" actId="20577"/>
          <ac:spMkLst>
            <pc:docMk/>
            <pc:sldMk cId="1461558211" sldId="1110"/>
            <ac:spMk id="3" creationId="{7B21EB4B-7829-474D-9C7A-54D85D3047A6}"/>
          </ac:spMkLst>
        </pc:spChg>
        <pc:spChg chg="mod">
          <ac:chgData name="JOSE LUIS ABELLAN MIGUEL" userId="S::jlabellan@um.es::1d5c9109-9377-4f83-821f-9ee8b429a706" providerId="AD" clId="Web-{F8C90E9A-DDEF-93B7-106D-ADCC3CF28D41}" dt="2023-03-14T19:37:37.679" v="4" actId="20577"/>
          <ac:spMkLst>
            <pc:docMk/>
            <pc:sldMk cId="1461558211" sldId="1110"/>
            <ac:spMk id="30" creationId="{60E03802-56B1-D24C-8F72-9B43AA3C35E6}"/>
          </ac:spMkLst>
        </pc:spChg>
        <pc:picChg chg="mod">
          <ac:chgData name="JOSE LUIS ABELLAN MIGUEL" userId="S::jlabellan@um.es::1d5c9109-9377-4f83-821f-9ee8b429a706" providerId="AD" clId="Web-{F8C90E9A-DDEF-93B7-106D-ADCC3CF28D41}" dt="2023-03-14T19:37:28.366" v="2" actId="1076"/>
          <ac:picMkLst>
            <pc:docMk/>
            <pc:sldMk cId="1461558211" sldId="1110"/>
            <ac:picMk id="12" creationId="{068AD46E-AFF9-3A4E-8D48-91A551BFB6C3}"/>
          </ac:picMkLst>
        </pc:picChg>
        <pc:picChg chg="mod">
          <ac:chgData name="JOSE LUIS ABELLAN MIGUEL" userId="S::jlabellan@um.es::1d5c9109-9377-4f83-821f-9ee8b429a706" providerId="AD" clId="Web-{F8C90E9A-DDEF-93B7-106D-ADCC3CF28D41}" dt="2023-03-14T19:37:25.366" v="1" actId="1076"/>
          <ac:picMkLst>
            <pc:docMk/>
            <pc:sldMk cId="1461558211" sldId="1110"/>
            <ac:picMk id="16" creationId="{F203EE18-8935-8145-985F-CDC780F3F75E}"/>
          </ac:picMkLst>
        </pc:picChg>
      </pc:sldChg>
      <pc:sldChg chg="modSp">
        <pc:chgData name="JOSE LUIS ABELLAN MIGUEL" userId="S::jlabellan@um.es::1d5c9109-9377-4f83-821f-9ee8b429a706" providerId="AD" clId="Web-{F8C90E9A-DDEF-93B7-106D-ADCC3CF28D41}" dt="2023-03-14T19:43:21.986" v="236" actId="1076"/>
        <pc:sldMkLst>
          <pc:docMk/>
          <pc:sldMk cId="1272573131" sldId="1662"/>
        </pc:sldMkLst>
        <pc:spChg chg="mod">
          <ac:chgData name="JOSE LUIS ABELLAN MIGUEL" userId="S::jlabellan@um.es::1d5c9109-9377-4f83-821f-9ee8b429a706" providerId="AD" clId="Web-{F8C90E9A-DDEF-93B7-106D-ADCC3CF28D41}" dt="2023-03-14T19:41:54.311" v="225" actId="20577"/>
          <ac:spMkLst>
            <pc:docMk/>
            <pc:sldMk cId="1272573131" sldId="1662"/>
            <ac:spMk id="4" creationId="{26E5C625-DD44-B849-BAA7-829525E2E851}"/>
          </ac:spMkLst>
        </pc:spChg>
        <pc:spChg chg="mod">
          <ac:chgData name="JOSE LUIS ABELLAN MIGUEL" userId="S::jlabellan@um.es::1d5c9109-9377-4f83-821f-9ee8b429a706" providerId="AD" clId="Web-{F8C90E9A-DDEF-93B7-106D-ADCC3CF28D41}" dt="2023-03-14T19:42:55.376" v="226" actId="1076"/>
          <ac:spMkLst>
            <pc:docMk/>
            <pc:sldMk cId="1272573131" sldId="1662"/>
            <ac:spMk id="10" creationId="{EFCEE74F-0A31-FD4B-B35E-DE0F4DF4C967}"/>
          </ac:spMkLst>
        </pc:spChg>
        <pc:spChg chg="mod">
          <ac:chgData name="JOSE LUIS ABELLAN MIGUEL" userId="S::jlabellan@um.es::1d5c9109-9377-4f83-821f-9ee8b429a706" providerId="AD" clId="Web-{F8C90E9A-DDEF-93B7-106D-ADCC3CF28D41}" dt="2023-03-14T19:42:55.376" v="227" actId="1076"/>
          <ac:spMkLst>
            <pc:docMk/>
            <pc:sldMk cId="1272573131" sldId="1662"/>
            <ac:spMk id="11" creationId="{E4E226B3-0117-0946-8AF3-2C2B7C26D3AE}"/>
          </ac:spMkLst>
        </pc:spChg>
        <pc:spChg chg="mod">
          <ac:chgData name="JOSE LUIS ABELLAN MIGUEL" userId="S::jlabellan@um.es::1d5c9109-9377-4f83-821f-9ee8b429a706" providerId="AD" clId="Web-{F8C90E9A-DDEF-93B7-106D-ADCC3CF28D41}" dt="2023-03-14T19:43:01.704" v="230" actId="1076"/>
          <ac:spMkLst>
            <pc:docMk/>
            <pc:sldMk cId="1272573131" sldId="1662"/>
            <ac:spMk id="15" creationId="{DAA3C01D-E41C-4731-9E2A-62934314FD4F}"/>
          </ac:spMkLst>
        </pc:spChg>
        <pc:spChg chg="mod">
          <ac:chgData name="JOSE LUIS ABELLAN MIGUEL" userId="S::jlabellan@um.es::1d5c9109-9377-4f83-821f-9ee8b429a706" providerId="AD" clId="Web-{F8C90E9A-DDEF-93B7-106D-ADCC3CF28D41}" dt="2023-03-14T19:43:10.454" v="232" actId="1076"/>
          <ac:spMkLst>
            <pc:docMk/>
            <pc:sldMk cId="1272573131" sldId="1662"/>
            <ac:spMk id="16" creationId="{128ACFC5-EA48-4906-B0F9-3FEA2C5F21D1}"/>
          </ac:spMkLst>
        </pc:spChg>
        <pc:spChg chg="mod">
          <ac:chgData name="JOSE LUIS ABELLAN MIGUEL" userId="S::jlabellan@um.es::1d5c9109-9377-4f83-821f-9ee8b429a706" providerId="AD" clId="Web-{F8C90E9A-DDEF-93B7-106D-ADCC3CF28D41}" dt="2023-03-14T19:43:17.001" v="234" actId="1076"/>
          <ac:spMkLst>
            <pc:docMk/>
            <pc:sldMk cId="1272573131" sldId="1662"/>
            <ac:spMk id="17" creationId="{E490C13A-4313-48BB-A941-B906775396E8}"/>
          </ac:spMkLst>
        </pc:spChg>
        <pc:spChg chg="mod">
          <ac:chgData name="JOSE LUIS ABELLAN MIGUEL" userId="S::jlabellan@um.es::1d5c9109-9377-4f83-821f-9ee8b429a706" providerId="AD" clId="Web-{F8C90E9A-DDEF-93B7-106D-ADCC3CF28D41}" dt="2023-03-14T19:43:21.986" v="236" actId="1076"/>
          <ac:spMkLst>
            <pc:docMk/>
            <pc:sldMk cId="1272573131" sldId="1662"/>
            <ac:spMk id="19" creationId="{7D873ED7-9126-4AB1-BC75-688129431C63}"/>
          </ac:spMkLst>
        </pc:spChg>
        <pc:picChg chg="mod">
          <ac:chgData name="JOSE LUIS ABELLAN MIGUEL" userId="S::jlabellan@um.es::1d5c9109-9377-4f83-821f-9ee8b429a706" providerId="AD" clId="Web-{F8C90E9A-DDEF-93B7-106D-ADCC3CF28D41}" dt="2023-03-14T19:43:21.970" v="235" actId="1076"/>
          <ac:picMkLst>
            <pc:docMk/>
            <pc:sldMk cId="1272573131" sldId="1662"/>
            <ac:picMk id="9" creationId="{FA1F94B5-AC3F-4642-BD15-FB9D26B7F4FD}"/>
          </ac:picMkLst>
        </pc:picChg>
        <pc:picChg chg="mod">
          <ac:chgData name="JOSE LUIS ABELLAN MIGUEL" userId="S::jlabellan@um.es::1d5c9109-9377-4f83-821f-9ee8b429a706" providerId="AD" clId="Web-{F8C90E9A-DDEF-93B7-106D-ADCC3CF28D41}" dt="2023-03-14T19:43:01.688" v="229" actId="1076"/>
          <ac:picMkLst>
            <pc:docMk/>
            <pc:sldMk cId="1272573131" sldId="1662"/>
            <ac:picMk id="12" creationId="{A6F6F747-6445-4ED0-B65E-00A1098FAC60}"/>
          </ac:picMkLst>
        </pc:picChg>
        <pc:picChg chg="mod">
          <ac:chgData name="JOSE LUIS ABELLAN MIGUEL" userId="S::jlabellan@um.es::1d5c9109-9377-4f83-821f-9ee8b429a706" providerId="AD" clId="Web-{F8C90E9A-DDEF-93B7-106D-ADCC3CF28D41}" dt="2023-03-14T19:43:10.439" v="231" actId="1076"/>
          <ac:picMkLst>
            <pc:docMk/>
            <pc:sldMk cId="1272573131" sldId="1662"/>
            <ac:picMk id="13" creationId="{B13807BF-76C4-432B-BAA6-3FE86BB6769B}"/>
          </ac:picMkLst>
        </pc:picChg>
        <pc:picChg chg="mod">
          <ac:chgData name="JOSE LUIS ABELLAN MIGUEL" userId="S::jlabellan@um.es::1d5c9109-9377-4f83-821f-9ee8b429a706" providerId="AD" clId="Web-{F8C90E9A-DDEF-93B7-106D-ADCC3CF28D41}" dt="2023-03-14T19:43:16.986" v="233" actId="1076"/>
          <ac:picMkLst>
            <pc:docMk/>
            <pc:sldMk cId="1272573131" sldId="1662"/>
            <ac:picMk id="14" creationId="{20F301E5-2647-4EDD-8817-9602C733D795}"/>
          </ac:picMkLst>
        </pc:picChg>
        <pc:picChg chg="mod">
          <ac:chgData name="JOSE LUIS ABELLAN MIGUEL" userId="S::jlabellan@um.es::1d5c9109-9377-4f83-821f-9ee8b429a706" providerId="AD" clId="Web-{F8C90E9A-DDEF-93B7-106D-ADCC3CF28D41}" dt="2023-03-14T19:42:55.407" v="228" actId="1076"/>
          <ac:picMkLst>
            <pc:docMk/>
            <pc:sldMk cId="1272573131" sldId="1662"/>
            <ac:picMk id="18" creationId="{695FAC1E-7D71-1749-9983-6C5567B8828F}"/>
          </ac:picMkLst>
        </pc:picChg>
      </pc:sldChg>
    </pc:docChg>
  </pc:docChgLst>
  <pc:docChgLst>
    <pc:chgData name="JOSE LUIS ABELLAN MIGUEL" userId="S::jlabellan@um.es::1d5c9109-9377-4f83-821f-9ee8b429a706" providerId="AD" clId="Web-{252D6FB8-4828-D080-AC20-2BA9AE0C5F81}"/>
    <pc:docChg chg="addSld delSld modSld sldOrd">
      <pc:chgData name="JOSE LUIS ABELLAN MIGUEL" userId="S::jlabellan@um.es::1d5c9109-9377-4f83-821f-9ee8b429a706" providerId="AD" clId="Web-{252D6FB8-4828-D080-AC20-2BA9AE0C5F81}" dt="2023-03-20T12:17:41.721" v="330" actId="14100"/>
      <pc:docMkLst>
        <pc:docMk/>
      </pc:docMkLst>
      <pc:sldChg chg="ord">
        <pc:chgData name="JOSE LUIS ABELLAN MIGUEL" userId="S::jlabellan@um.es::1d5c9109-9377-4f83-821f-9ee8b429a706" providerId="AD" clId="Web-{252D6FB8-4828-D080-AC20-2BA9AE0C5F81}" dt="2023-03-20T12:13:29.921" v="304"/>
        <pc:sldMkLst>
          <pc:docMk/>
          <pc:sldMk cId="3042780303" sldId="266"/>
        </pc:sldMkLst>
      </pc:sldChg>
      <pc:sldChg chg="ord">
        <pc:chgData name="JOSE LUIS ABELLAN MIGUEL" userId="S::jlabellan@um.es::1d5c9109-9377-4f83-821f-9ee8b429a706" providerId="AD" clId="Web-{252D6FB8-4828-D080-AC20-2BA9AE0C5F81}" dt="2023-03-20T12:13:29.890" v="302"/>
        <pc:sldMkLst>
          <pc:docMk/>
          <pc:sldMk cId="1837508782" sldId="272"/>
        </pc:sldMkLst>
      </pc:sldChg>
      <pc:sldChg chg="ord">
        <pc:chgData name="JOSE LUIS ABELLAN MIGUEL" userId="S::jlabellan@um.es::1d5c9109-9377-4f83-821f-9ee8b429a706" providerId="AD" clId="Web-{252D6FB8-4828-D080-AC20-2BA9AE0C5F81}" dt="2023-03-20T12:13:29.875" v="301"/>
        <pc:sldMkLst>
          <pc:docMk/>
          <pc:sldMk cId="3937965516" sldId="276"/>
        </pc:sldMkLst>
      </pc:sldChg>
      <pc:sldChg chg="ord">
        <pc:chgData name="JOSE LUIS ABELLAN MIGUEL" userId="S::jlabellan@um.es::1d5c9109-9377-4f83-821f-9ee8b429a706" providerId="AD" clId="Web-{252D6FB8-4828-D080-AC20-2BA9AE0C5F81}" dt="2023-03-20T12:13:29.859" v="300"/>
        <pc:sldMkLst>
          <pc:docMk/>
          <pc:sldMk cId="1852550272" sldId="297"/>
        </pc:sldMkLst>
      </pc:sldChg>
      <pc:sldChg chg="ord">
        <pc:chgData name="JOSE LUIS ABELLAN MIGUEL" userId="S::jlabellan@um.es::1d5c9109-9377-4f83-821f-9ee8b429a706" providerId="AD" clId="Web-{252D6FB8-4828-D080-AC20-2BA9AE0C5F81}" dt="2023-03-20T12:13:29.843" v="299"/>
        <pc:sldMkLst>
          <pc:docMk/>
          <pc:sldMk cId="22681226" sldId="311"/>
        </pc:sldMkLst>
      </pc:sldChg>
      <pc:sldChg chg="ord">
        <pc:chgData name="JOSE LUIS ABELLAN MIGUEL" userId="S::jlabellan@um.es::1d5c9109-9377-4f83-821f-9ee8b429a706" providerId="AD" clId="Web-{252D6FB8-4828-D080-AC20-2BA9AE0C5F81}" dt="2023-03-20T12:13:29.828" v="298"/>
        <pc:sldMkLst>
          <pc:docMk/>
          <pc:sldMk cId="2595044280" sldId="321"/>
        </pc:sldMkLst>
      </pc:sldChg>
      <pc:sldChg chg="modSp">
        <pc:chgData name="JOSE LUIS ABELLAN MIGUEL" userId="S::jlabellan@um.es::1d5c9109-9377-4f83-821f-9ee8b429a706" providerId="AD" clId="Web-{252D6FB8-4828-D080-AC20-2BA9AE0C5F81}" dt="2023-03-20T12:01:04.431" v="173"/>
        <pc:sldMkLst>
          <pc:docMk/>
          <pc:sldMk cId="389760499" sldId="798"/>
        </pc:sldMkLst>
        <pc:graphicFrameChg chg="modGraphic">
          <ac:chgData name="JOSE LUIS ABELLAN MIGUEL" userId="S::jlabellan@um.es::1d5c9109-9377-4f83-821f-9ee8b429a706" providerId="AD" clId="Web-{252D6FB8-4828-D080-AC20-2BA9AE0C5F81}" dt="2023-03-20T12:01:04.431" v="173"/>
          <ac:graphicFrameMkLst>
            <pc:docMk/>
            <pc:sldMk cId="389760499" sldId="798"/>
            <ac:graphicFrameMk id="8" creationId="{00000000-0000-0000-0000-000000000000}"/>
          </ac:graphicFrameMkLst>
        </pc:graphicFrameChg>
      </pc:sldChg>
      <pc:sldChg chg="modSp">
        <pc:chgData name="JOSE LUIS ABELLAN MIGUEL" userId="S::jlabellan@um.es::1d5c9109-9377-4f83-821f-9ee8b429a706" providerId="AD" clId="Web-{252D6FB8-4828-D080-AC20-2BA9AE0C5F81}" dt="2023-03-20T12:00:16.443" v="172" actId="1076"/>
        <pc:sldMkLst>
          <pc:docMk/>
          <pc:sldMk cId="848708682" sldId="988"/>
        </pc:sldMkLst>
        <pc:spChg chg="mod">
          <ac:chgData name="JOSE LUIS ABELLAN MIGUEL" userId="S::jlabellan@um.es::1d5c9109-9377-4f83-821f-9ee8b429a706" providerId="AD" clId="Web-{252D6FB8-4828-D080-AC20-2BA9AE0C5F81}" dt="2023-03-20T12:00:16.396" v="167" actId="1076"/>
          <ac:spMkLst>
            <pc:docMk/>
            <pc:sldMk cId="848708682" sldId="988"/>
            <ac:spMk id="18" creationId="{00000000-0000-0000-0000-00000000000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0:16.396" v="168" actId="1076"/>
          <ac:spMkLst>
            <pc:docMk/>
            <pc:sldMk cId="848708682" sldId="988"/>
            <ac:spMk id="19" creationId="{00000000-0000-0000-0000-00000000000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0:16.443" v="171" actId="1076"/>
          <ac:spMkLst>
            <pc:docMk/>
            <pc:sldMk cId="848708682" sldId="988"/>
            <ac:spMk id="20" creationId="{00000000-0000-0000-0000-00000000000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0:16.411" v="169" actId="1076"/>
          <ac:spMkLst>
            <pc:docMk/>
            <pc:sldMk cId="848708682" sldId="988"/>
            <ac:spMk id="21" creationId="{00000000-0000-0000-0000-00000000000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0:16.443" v="172" actId="1076"/>
          <ac:spMkLst>
            <pc:docMk/>
            <pc:sldMk cId="848708682" sldId="988"/>
            <ac:spMk id="22" creationId="{00000000-0000-0000-0000-00000000000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0:16.427" v="170" actId="1076"/>
          <ac:spMkLst>
            <pc:docMk/>
            <pc:sldMk cId="848708682" sldId="988"/>
            <ac:spMk id="23" creationId="{00000000-0000-0000-0000-000000000000}"/>
          </ac:spMkLst>
        </pc:spChg>
        <pc:picChg chg="mod">
          <ac:chgData name="JOSE LUIS ABELLAN MIGUEL" userId="S::jlabellan@um.es::1d5c9109-9377-4f83-821f-9ee8b429a706" providerId="AD" clId="Web-{252D6FB8-4828-D080-AC20-2BA9AE0C5F81}" dt="2023-03-20T12:00:16.365" v="165" actId="1076"/>
          <ac:picMkLst>
            <pc:docMk/>
            <pc:sldMk cId="848708682" sldId="988"/>
            <ac:picMk id="16" creationId="{00000000-0000-0000-0000-000000000000}"/>
          </ac:picMkLst>
        </pc:picChg>
        <pc:picChg chg="mod">
          <ac:chgData name="JOSE LUIS ABELLAN MIGUEL" userId="S::jlabellan@um.es::1d5c9109-9377-4f83-821f-9ee8b429a706" providerId="AD" clId="Web-{252D6FB8-4828-D080-AC20-2BA9AE0C5F81}" dt="2023-03-20T12:00:16.380" v="166" actId="1076"/>
          <ac:picMkLst>
            <pc:docMk/>
            <pc:sldMk cId="848708682" sldId="988"/>
            <ac:picMk id="17" creationId="{00000000-0000-0000-0000-000000000000}"/>
          </ac:picMkLst>
        </pc:picChg>
      </pc:sldChg>
      <pc:sldChg chg="modSp">
        <pc:chgData name="JOSE LUIS ABELLAN MIGUEL" userId="S::jlabellan@um.es::1d5c9109-9377-4f83-821f-9ee8b429a706" providerId="AD" clId="Web-{252D6FB8-4828-D080-AC20-2BA9AE0C5F81}" dt="2023-03-20T12:17:41.721" v="330" actId="14100"/>
        <pc:sldMkLst>
          <pc:docMk/>
          <pc:sldMk cId="1461558211" sldId="1110"/>
        </pc:sldMkLst>
        <pc:spChg chg="mod">
          <ac:chgData name="JOSE LUIS ABELLAN MIGUEL" userId="S::jlabellan@um.es::1d5c9109-9377-4f83-821f-9ee8b429a706" providerId="AD" clId="Web-{252D6FB8-4828-D080-AC20-2BA9AE0C5F81}" dt="2023-03-20T12:17:41.721" v="330" actId="14100"/>
          <ac:spMkLst>
            <pc:docMk/>
            <pc:sldMk cId="1461558211" sldId="1110"/>
            <ac:spMk id="30" creationId="{60E03802-56B1-D24C-8F72-9B43AA3C35E6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5:44.669" v="241"/>
        <pc:sldMkLst>
          <pc:docMk/>
          <pc:sldMk cId="611227287" sldId="1279"/>
        </pc:sldMkLst>
        <pc:spChg chg="mod">
          <ac:chgData name="JOSE LUIS ABELLAN MIGUEL" userId="S::jlabellan@um.es::1d5c9109-9377-4f83-821f-9ee8b429a706" providerId="AD" clId="Web-{252D6FB8-4828-D080-AC20-2BA9AE0C5F81}" dt="2023-03-20T12:05:44.669" v="241"/>
          <ac:spMkLst>
            <pc:docMk/>
            <pc:sldMk cId="611227287" sldId="1279"/>
            <ac:spMk id="7" creationId="{1CF322CB-5AF5-E941-ACBF-74D27342694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5:44.638" v="239"/>
          <ac:spMkLst>
            <pc:docMk/>
            <pc:sldMk cId="611227287" sldId="1279"/>
            <ac:spMk id="90" creationId="{21FD1D92-BEE8-7245-88B9-FAB71B0C771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5:44.654" v="240"/>
          <ac:spMkLst>
            <pc:docMk/>
            <pc:sldMk cId="611227287" sldId="1279"/>
            <ac:spMk id="91" creationId="{DB56E3B0-8F44-2841-8E82-BC37B060B82A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6:16.562" v="275"/>
        <pc:sldMkLst>
          <pc:docMk/>
          <pc:sldMk cId="1735321236" sldId="1288"/>
        </pc:sldMkLst>
        <pc:spChg chg="mod">
          <ac:chgData name="JOSE LUIS ABELLAN MIGUEL" userId="S::jlabellan@um.es::1d5c9109-9377-4f83-821f-9ee8b429a706" providerId="AD" clId="Web-{252D6FB8-4828-D080-AC20-2BA9AE0C5F81}" dt="2023-03-20T12:06:15.609" v="258"/>
          <ac:spMkLst>
            <pc:docMk/>
            <pc:sldMk cId="1735321236" sldId="1288"/>
            <ac:spMk id="25" creationId="{1303FBBD-48C8-8C4C-A06B-3EF37CBE4D5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734" v="260"/>
          <ac:spMkLst>
            <pc:docMk/>
            <pc:sldMk cId="1735321236" sldId="1288"/>
            <ac:spMk id="26" creationId="{62FAAA87-CEE3-3F48-BF38-8D0BDADB5D4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797" v="261"/>
          <ac:spMkLst>
            <pc:docMk/>
            <pc:sldMk cId="1735321236" sldId="1288"/>
            <ac:spMk id="27" creationId="{29A58C68-AE9A-F447-A7CB-006F19B461A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843" v="262"/>
          <ac:spMkLst>
            <pc:docMk/>
            <pc:sldMk cId="1735321236" sldId="1288"/>
            <ac:spMk id="28" creationId="{1772B814-4B13-6144-BF39-F426548C0B2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906" v="263"/>
          <ac:spMkLst>
            <pc:docMk/>
            <pc:sldMk cId="1735321236" sldId="1288"/>
            <ac:spMk id="29" creationId="{DCBED602-0817-4344-A442-638CCC90296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953" v="264"/>
          <ac:spMkLst>
            <pc:docMk/>
            <pc:sldMk cId="1735321236" sldId="1288"/>
            <ac:spMk id="30" creationId="{53A16AA4-118E-4940-921D-48FF90CEA19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031" v="265"/>
          <ac:spMkLst>
            <pc:docMk/>
            <pc:sldMk cId="1735321236" sldId="1288"/>
            <ac:spMk id="31" creationId="{6B0112A2-5DC0-D444-8BD2-40802E76C5F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093" v="266"/>
          <ac:spMkLst>
            <pc:docMk/>
            <pc:sldMk cId="1735321236" sldId="1288"/>
            <ac:spMk id="32" creationId="{65CF8F7C-F67A-3A44-95E0-B8FCB509FF6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140" v="267"/>
          <ac:spMkLst>
            <pc:docMk/>
            <pc:sldMk cId="1735321236" sldId="1288"/>
            <ac:spMk id="33" creationId="{136D9897-D284-8340-B724-4C6BA9C7784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203" v="268"/>
          <ac:spMkLst>
            <pc:docMk/>
            <pc:sldMk cId="1735321236" sldId="1288"/>
            <ac:spMk id="34" creationId="{9F513FF0-0CA7-6D46-80F2-0241C549659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672" v="259"/>
          <ac:spMkLst>
            <pc:docMk/>
            <pc:sldMk cId="1735321236" sldId="1288"/>
            <ac:spMk id="35" creationId="{A4DABC6A-3CC5-2944-9A48-DA3F21214153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281" v="269"/>
          <ac:spMkLst>
            <pc:docMk/>
            <pc:sldMk cId="1735321236" sldId="1288"/>
            <ac:spMk id="36" creationId="{146A04BB-8C3D-1646-9668-94898ECD106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344" v="270"/>
          <ac:spMkLst>
            <pc:docMk/>
            <pc:sldMk cId="1735321236" sldId="1288"/>
            <ac:spMk id="37" creationId="{22ADDEE9-77DE-AA46-BF17-248330537F1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390" v="271"/>
          <ac:spMkLst>
            <pc:docMk/>
            <pc:sldMk cId="1735321236" sldId="1288"/>
            <ac:spMk id="38" creationId="{BA52E098-7A3E-374C-AD77-97E1663E5DC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437" v="272"/>
          <ac:spMkLst>
            <pc:docMk/>
            <pc:sldMk cId="1735321236" sldId="1288"/>
            <ac:spMk id="39" creationId="{54F52C9B-8DFB-8544-A6C6-DE82101F12D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500" v="273"/>
          <ac:spMkLst>
            <pc:docMk/>
            <pc:sldMk cId="1735321236" sldId="1288"/>
            <ac:spMk id="40" creationId="{338329F5-0D48-594D-B00C-7462E932572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547" v="274"/>
          <ac:spMkLst>
            <pc:docMk/>
            <pc:sldMk cId="1735321236" sldId="1288"/>
            <ac:spMk id="41" creationId="{142D9711-C0E1-3242-81CF-DF1F1C7E823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4.750" v="242"/>
          <ac:spMkLst>
            <pc:docMk/>
            <pc:sldMk cId="1735321236" sldId="1288"/>
            <ac:spMk id="53" creationId="{53B0B163-2B98-E743-B602-E71CAE87C41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4.797" v="243"/>
          <ac:spMkLst>
            <pc:docMk/>
            <pc:sldMk cId="1735321236" sldId="1288"/>
            <ac:spMk id="54" creationId="{C1CB9031-46CA-F949-A4E8-9175791B14B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4.843" v="244"/>
          <ac:spMkLst>
            <pc:docMk/>
            <pc:sldMk cId="1735321236" sldId="1288"/>
            <ac:spMk id="55" creationId="{90CEF739-020C-8248-B409-2B410F99688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4.906" v="245"/>
          <ac:spMkLst>
            <pc:docMk/>
            <pc:sldMk cId="1735321236" sldId="1288"/>
            <ac:spMk id="56" creationId="{C568CAEC-B664-C84A-88A3-CE0D85F2763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4.953" v="246"/>
          <ac:spMkLst>
            <pc:docMk/>
            <pc:sldMk cId="1735321236" sldId="1288"/>
            <ac:spMk id="57" creationId="{A810A643-8F60-AA42-A1B2-BA4A411D24D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" v="247"/>
          <ac:spMkLst>
            <pc:docMk/>
            <pc:sldMk cId="1735321236" sldId="1288"/>
            <ac:spMk id="58" creationId="{A54E4FA4-BFE5-DB42-AC54-AA673EFC81E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047" v="248"/>
          <ac:spMkLst>
            <pc:docMk/>
            <pc:sldMk cId="1735321236" sldId="1288"/>
            <ac:spMk id="59" creationId="{79E3E8D2-EF28-3743-96F9-8B8496FD586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093" v="249"/>
          <ac:spMkLst>
            <pc:docMk/>
            <pc:sldMk cId="1735321236" sldId="1288"/>
            <ac:spMk id="60" creationId="{E6D38A8D-0678-B04F-8979-49F9977C769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156" v="250"/>
          <ac:spMkLst>
            <pc:docMk/>
            <pc:sldMk cId="1735321236" sldId="1288"/>
            <ac:spMk id="61" creationId="{9AB2DB0C-8FF1-4A4A-9BEC-015FA5AA68B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203" v="251"/>
          <ac:spMkLst>
            <pc:docMk/>
            <pc:sldMk cId="1735321236" sldId="1288"/>
            <ac:spMk id="62" creationId="{D13E4B13-C94B-E849-B637-6C7CD9F40F7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250" v="252"/>
          <ac:spMkLst>
            <pc:docMk/>
            <pc:sldMk cId="1735321236" sldId="1288"/>
            <ac:spMk id="63" creationId="{13125FEB-6718-3E4C-AAF5-22BD4022373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297" v="253"/>
          <ac:spMkLst>
            <pc:docMk/>
            <pc:sldMk cId="1735321236" sldId="1288"/>
            <ac:spMk id="64" creationId="{7BD5D6E8-4AA0-C745-A8BF-07E9154E2AD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343" v="254"/>
          <ac:spMkLst>
            <pc:docMk/>
            <pc:sldMk cId="1735321236" sldId="1288"/>
            <ac:spMk id="65" creationId="{AC197D87-5512-1F40-8130-1A3A109CEDA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437" v="255"/>
          <ac:spMkLst>
            <pc:docMk/>
            <pc:sldMk cId="1735321236" sldId="1288"/>
            <ac:spMk id="66" creationId="{323B6218-5344-6B47-B4D2-CA8B6419F73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484" v="256"/>
          <ac:spMkLst>
            <pc:docMk/>
            <pc:sldMk cId="1735321236" sldId="1288"/>
            <ac:spMk id="67" creationId="{6A5FCC44-8C67-174E-994F-9E0E95828CD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5.531" v="257"/>
          <ac:spMkLst>
            <pc:docMk/>
            <pc:sldMk cId="1735321236" sldId="1288"/>
            <ac:spMk id="68" creationId="{7686A010-345B-FA47-8AAD-7384ACC90EF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6:16.562" v="275"/>
          <ac:spMkLst>
            <pc:docMk/>
            <pc:sldMk cId="1735321236" sldId="1288"/>
            <ac:spMk id="353" creationId="{83977AC4-36D0-CE48-9FA0-526792E373E7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1:53:28.538" v="151"/>
        <pc:sldMkLst>
          <pc:docMk/>
          <pc:sldMk cId="3677883269" sldId="1289"/>
        </pc:sldMkLst>
        <pc:spChg chg="mod">
          <ac:chgData name="JOSE LUIS ABELLAN MIGUEL" userId="S::jlabellan@um.es::1d5c9109-9377-4f83-821f-9ee8b429a706" providerId="AD" clId="Web-{252D6FB8-4828-D080-AC20-2BA9AE0C5F81}" dt="2023-03-20T11:53:14.803" v="0"/>
          <ac:spMkLst>
            <pc:docMk/>
            <pc:sldMk cId="3677883269" sldId="1289"/>
            <ac:spMk id="7" creationId="{1C45FCFE-3663-FB4B-838A-B89B112DA21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4.834" v="1"/>
          <ac:spMkLst>
            <pc:docMk/>
            <pc:sldMk cId="3677883269" sldId="1289"/>
            <ac:spMk id="17" creationId="{7FBB50ED-89BD-BB4B-9B0D-32E9D9ABE46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4.866" v="2"/>
          <ac:spMkLst>
            <pc:docMk/>
            <pc:sldMk cId="3677883269" sldId="1289"/>
            <ac:spMk id="18" creationId="{5861679B-5136-F847-ACFC-065AAE1C56E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4.913" v="3"/>
          <ac:spMkLst>
            <pc:docMk/>
            <pc:sldMk cId="3677883269" sldId="1289"/>
            <ac:spMk id="36" creationId="{051AA0F8-1FEC-C741-B352-593B4F2F6A6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4.944" v="4"/>
          <ac:spMkLst>
            <pc:docMk/>
            <pc:sldMk cId="3677883269" sldId="1289"/>
            <ac:spMk id="58" creationId="{5CF58A6B-2500-5F4C-BE04-07ADBA49CE6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4.975" v="5"/>
          <ac:spMkLst>
            <pc:docMk/>
            <pc:sldMk cId="3677883269" sldId="1289"/>
            <ac:spMk id="59" creationId="{EC501CE2-09E7-0A4E-AA60-3E80CDECE47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022" v="6"/>
          <ac:spMkLst>
            <pc:docMk/>
            <pc:sldMk cId="3677883269" sldId="1289"/>
            <ac:spMk id="60" creationId="{3BB35F7C-6F7D-3C4E-B329-60E913DFF91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053" v="7"/>
          <ac:spMkLst>
            <pc:docMk/>
            <pc:sldMk cId="3677883269" sldId="1289"/>
            <ac:spMk id="63" creationId="{270FBB6B-BE5A-E04B-8F2C-897DC6C00C1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084" v="8"/>
          <ac:spMkLst>
            <pc:docMk/>
            <pc:sldMk cId="3677883269" sldId="1289"/>
            <ac:spMk id="64" creationId="{174F09D5-1386-344A-8DF6-1AE807844A8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116" v="9"/>
          <ac:spMkLst>
            <pc:docMk/>
            <pc:sldMk cId="3677883269" sldId="1289"/>
            <ac:spMk id="67" creationId="{8A5090FE-764F-164A-82E7-854B5CC5CC9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162" v="10"/>
          <ac:spMkLst>
            <pc:docMk/>
            <pc:sldMk cId="3677883269" sldId="1289"/>
            <ac:spMk id="70" creationId="{208B2D49-685C-F844-9CCB-22F29C0B291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194" v="11"/>
          <ac:spMkLst>
            <pc:docMk/>
            <pc:sldMk cId="3677883269" sldId="1289"/>
            <ac:spMk id="72" creationId="{4C2BADAD-3542-F94D-B0F7-5D01F67D53F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225" v="12"/>
          <ac:spMkLst>
            <pc:docMk/>
            <pc:sldMk cId="3677883269" sldId="1289"/>
            <ac:spMk id="73" creationId="{A219EFFD-C3B5-524B-B6B5-A44FFE68947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256" v="13"/>
          <ac:spMkLst>
            <pc:docMk/>
            <pc:sldMk cId="3677883269" sldId="1289"/>
            <ac:spMk id="74" creationId="{A3E899C0-73DB-F849-8CE2-D278170FB58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288" v="14"/>
          <ac:spMkLst>
            <pc:docMk/>
            <pc:sldMk cId="3677883269" sldId="1289"/>
            <ac:spMk id="77" creationId="{15710BA8-7BD8-7341-86C7-AC92EB9E62C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7.647" v="31"/>
          <ac:spMkLst>
            <pc:docMk/>
            <pc:sldMk cId="3677883269" sldId="1289"/>
            <ac:spMk id="83" creationId="{9B1428DF-F9A7-114A-8476-D832267F794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7.819" v="32"/>
          <ac:spMkLst>
            <pc:docMk/>
            <pc:sldMk cId="3677883269" sldId="1289"/>
            <ac:spMk id="84" creationId="{1EE15D1A-CAEF-0A4D-9C33-A089AF156F7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7.960" v="33"/>
          <ac:spMkLst>
            <pc:docMk/>
            <pc:sldMk cId="3677883269" sldId="1289"/>
            <ac:spMk id="85" creationId="{0FA01C58-9E4E-6A4B-9DCE-E848863A8FA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8.131" v="34"/>
          <ac:spMkLst>
            <pc:docMk/>
            <pc:sldMk cId="3677883269" sldId="1289"/>
            <ac:spMk id="86" creationId="{BAB608E4-01A1-5145-830F-C031EB11530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8.272" v="35"/>
          <ac:spMkLst>
            <pc:docMk/>
            <pc:sldMk cId="3677883269" sldId="1289"/>
            <ac:spMk id="87" creationId="{610C4240-28EE-FF40-A1AA-80F17E2E87B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8.413" v="36"/>
          <ac:spMkLst>
            <pc:docMk/>
            <pc:sldMk cId="3677883269" sldId="1289"/>
            <ac:spMk id="88" creationId="{9A7CA450-3AB5-7944-B515-78D2A2D7CD4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8.569" v="37"/>
          <ac:spMkLst>
            <pc:docMk/>
            <pc:sldMk cId="3677883269" sldId="1289"/>
            <ac:spMk id="89" creationId="{8AE184A6-583B-3A4D-A1D8-DACBE990016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8.710" v="38"/>
          <ac:spMkLst>
            <pc:docMk/>
            <pc:sldMk cId="3677883269" sldId="1289"/>
            <ac:spMk id="90" creationId="{6A127305-F856-854F-81B2-25BA9D7BA13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8.866" v="39"/>
          <ac:spMkLst>
            <pc:docMk/>
            <pc:sldMk cId="3677883269" sldId="1289"/>
            <ac:spMk id="91" creationId="{DA58E58D-BEA0-8A40-A62D-E686D7986AB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9.007" v="40"/>
          <ac:spMkLst>
            <pc:docMk/>
            <pc:sldMk cId="3677883269" sldId="1289"/>
            <ac:spMk id="92" creationId="{4081EB71-FA63-EF4E-A4C3-15E88F3F2A0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9.147" v="41"/>
          <ac:spMkLst>
            <pc:docMk/>
            <pc:sldMk cId="3677883269" sldId="1289"/>
            <ac:spMk id="93" creationId="{099AEB99-1A19-CD40-AF67-0AEF584F204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9.288" v="42"/>
          <ac:spMkLst>
            <pc:docMk/>
            <pc:sldMk cId="3677883269" sldId="1289"/>
            <ac:spMk id="94" creationId="{5A9B4708-CFD0-4A41-8AFC-B6B6714B2A0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9.444" v="43"/>
          <ac:spMkLst>
            <pc:docMk/>
            <pc:sldMk cId="3677883269" sldId="1289"/>
            <ac:spMk id="95" creationId="{FC5E1FB9-E02E-1D4D-90BA-44AF448E7D2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9.600" v="44"/>
          <ac:spMkLst>
            <pc:docMk/>
            <pc:sldMk cId="3677883269" sldId="1289"/>
            <ac:spMk id="96" creationId="{3DF5FC6F-1B91-0749-94C9-62DF23D56AC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9.772" v="45"/>
          <ac:spMkLst>
            <pc:docMk/>
            <pc:sldMk cId="3677883269" sldId="1289"/>
            <ac:spMk id="97" creationId="{00FC55A5-CA93-1B41-B926-302BD7034F0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9.928" v="46"/>
          <ac:spMkLst>
            <pc:docMk/>
            <pc:sldMk cId="3677883269" sldId="1289"/>
            <ac:spMk id="98" creationId="{52288FCA-CD79-954C-BF48-38FCA830837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0.085" v="47"/>
          <ac:spMkLst>
            <pc:docMk/>
            <pc:sldMk cId="3677883269" sldId="1289"/>
            <ac:spMk id="99" creationId="{2AF434EC-A558-014D-A361-DEE8BE71627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0.241" v="48"/>
          <ac:spMkLst>
            <pc:docMk/>
            <pc:sldMk cId="3677883269" sldId="1289"/>
            <ac:spMk id="100" creationId="{0F8D1B4A-0CE6-1441-8277-734FEDC0FFE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0.397" v="49"/>
          <ac:spMkLst>
            <pc:docMk/>
            <pc:sldMk cId="3677883269" sldId="1289"/>
            <ac:spMk id="101" creationId="{28D36F32-7665-B346-8404-E75664FF4B8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0.554" v="50"/>
          <ac:spMkLst>
            <pc:docMk/>
            <pc:sldMk cId="3677883269" sldId="1289"/>
            <ac:spMk id="102" creationId="{C2E85676-06E2-D446-9770-4FFF4E446C5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0.694" v="51"/>
          <ac:spMkLst>
            <pc:docMk/>
            <pc:sldMk cId="3677883269" sldId="1289"/>
            <ac:spMk id="103" creationId="{6AFC6311-97FB-E44A-8717-5E93C008B6B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0.850" v="52"/>
          <ac:spMkLst>
            <pc:docMk/>
            <pc:sldMk cId="3677883269" sldId="1289"/>
            <ac:spMk id="104" creationId="{7527BF1C-2D69-E940-97B7-C5566EC7A9A3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0.991" v="53"/>
          <ac:spMkLst>
            <pc:docMk/>
            <pc:sldMk cId="3677883269" sldId="1289"/>
            <ac:spMk id="105" creationId="{F21B7EAA-BF73-9D40-9BB4-389DD06E397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1.116" v="54"/>
          <ac:spMkLst>
            <pc:docMk/>
            <pc:sldMk cId="3677883269" sldId="1289"/>
            <ac:spMk id="106" creationId="{52F93931-2274-0244-A42E-890AD954F24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1.272" v="55"/>
          <ac:spMkLst>
            <pc:docMk/>
            <pc:sldMk cId="3677883269" sldId="1289"/>
            <ac:spMk id="107" creationId="{B16AB291-F42F-D946-9A8A-8D0E424BBF5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1.460" v="56"/>
          <ac:spMkLst>
            <pc:docMk/>
            <pc:sldMk cId="3677883269" sldId="1289"/>
            <ac:spMk id="108" creationId="{E4BD14FA-651E-9F45-8138-3DACC414D05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1.600" v="57"/>
          <ac:spMkLst>
            <pc:docMk/>
            <pc:sldMk cId="3677883269" sldId="1289"/>
            <ac:spMk id="109" creationId="{4DCD538C-2581-AA41-A0DC-760B7A3EE13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1.741" v="58"/>
          <ac:spMkLst>
            <pc:docMk/>
            <pc:sldMk cId="3677883269" sldId="1289"/>
            <ac:spMk id="110" creationId="{F609827C-85FF-3148-A8C6-6A9BC955DC0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413" v="15"/>
          <ac:spMkLst>
            <pc:docMk/>
            <pc:sldMk cId="3677883269" sldId="1289"/>
            <ac:spMk id="111" creationId="{2C088F8A-B4BB-A843-91FD-51A113B78E2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553" v="16"/>
          <ac:spMkLst>
            <pc:docMk/>
            <pc:sldMk cId="3677883269" sldId="1289"/>
            <ac:spMk id="112" creationId="{C4415635-A109-9947-9A45-38212CFB8C0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694" v="17"/>
          <ac:spMkLst>
            <pc:docMk/>
            <pc:sldMk cId="3677883269" sldId="1289"/>
            <ac:spMk id="113" creationId="{3283E314-7273-8A47-8282-808A91E49B1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834" v="18"/>
          <ac:spMkLst>
            <pc:docMk/>
            <pc:sldMk cId="3677883269" sldId="1289"/>
            <ac:spMk id="114" creationId="{7FDDFD77-DDA0-034E-BBBD-D024A88273B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5.959" v="19"/>
          <ac:spMkLst>
            <pc:docMk/>
            <pc:sldMk cId="3677883269" sldId="1289"/>
            <ac:spMk id="115" creationId="{2163D37D-616C-E34F-A920-B947D97F736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6.100" v="20"/>
          <ac:spMkLst>
            <pc:docMk/>
            <pc:sldMk cId="3677883269" sldId="1289"/>
            <ac:spMk id="116" creationId="{8C3C6C1C-C4C4-8248-8E6F-FDA3A698250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6.225" v="21"/>
          <ac:spMkLst>
            <pc:docMk/>
            <pc:sldMk cId="3677883269" sldId="1289"/>
            <ac:spMk id="117" creationId="{5DA0B3E7-8E74-C946-80E5-1C3302CD36F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6.366" v="22"/>
          <ac:spMkLst>
            <pc:docMk/>
            <pc:sldMk cId="3677883269" sldId="1289"/>
            <ac:spMk id="118" creationId="{3430575B-9C37-BE4F-9229-1AE3A47E352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6.506" v="23"/>
          <ac:spMkLst>
            <pc:docMk/>
            <pc:sldMk cId="3677883269" sldId="1289"/>
            <ac:spMk id="119" creationId="{CB49E361-8532-F542-B85D-44935199392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6.663" v="24"/>
          <ac:spMkLst>
            <pc:docMk/>
            <pc:sldMk cId="3677883269" sldId="1289"/>
            <ac:spMk id="120" creationId="{82495EF3-35DC-1641-9BB8-B5919EAACBA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6.788" v="25"/>
          <ac:spMkLst>
            <pc:docMk/>
            <pc:sldMk cId="3677883269" sldId="1289"/>
            <ac:spMk id="121" creationId="{7A53AA2A-CA17-DC46-932E-DBE48B02F56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6.928" v="26"/>
          <ac:spMkLst>
            <pc:docMk/>
            <pc:sldMk cId="3677883269" sldId="1289"/>
            <ac:spMk id="122" creationId="{4B831877-50DC-0D46-9995-418A127304A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7.069" v="27"/>
          <ac:spMkLst>
            <pc:docMk/>
            <pc:sldMk cId="3677883269" sldId="1289"/>
            <ac:spMk id="123" creationId="{DF52960F-DCF7-704F-A403-B3924E682D2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7.194" v="28"/>
          <ac:spMkLst>
            <pc:docMk/>
            <pc:sldMk cId="3677883269" sldId="1289"/>
            <ac:spMk id="124" creationId="{7E972534-09CB-1E46-9945-DD17CE8D7E7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7.335" v="29"/>
          <ac:spMkLst>
            <pc:docMk/>
            <pc:sldMk cId="3677883269" sldId="1289"/>
            <ac:spMk id="125" creationId="{737F3BD9-7941-E147-8586-8353C21B795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17.491" v="30"/>
          <ac:spMkLst>
            <pc:docMk/>
            <pc:sldMk cId="3677883269" sldId="1289"/>
            <ac:spMk id="126" creationId="{B605B3EE-B8D0-9B4C-BC7A-8212B0910D8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1.819" v="59"/>
          <ac:spMkLst>
            <pc:docMk/>
            <pc:sldMk cId="3677883269" sldId="1289"/>
            <ac:spMk id="219" creationId="{E57BF0CF-B306-BB4A-A945-369E5E478B1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1.913" v="60"/>
          <ac:spMkLst>
            <pc:docMk/>
            <pc:sldMk cId="3677883269" sldId="1289"/>
            <ac:spMk id="220" creationId="{693238BA-3BE5-8E42-9744-66ACBCF7F12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1.991" v="61"/>
          <ac:spMkLst>
            <pc:docMk/>
            <pc:sldMk cId="3677883269" sldId="1289"/>
            <ac:spMk id="221" creationId="{D55F5D2D-CB08-8D43-B86A-1252428CF72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085" v="62"/>
          <ac:spMkLst>
            <pc:docMk/>
            <pc:sldMk cId="3677883269" sldId="1289"/>
            <ac:spMk id="222" creationId="{2FBC71A3-466F-0A4C-B1D0-AE229223BC3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179" v="63"/>
          <ac:spMkLst>
            <pc:docMk/>
            <pc:sldMk cId="3677883269" sldId="1289"/>
            <ac:spMk id="223" creationId="{93F6AC3D-7C9C-2C4A-94D8-AC0224907F4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257" v="64"/>
          <ac:spMkLst>
            <pc:docMk/>
            <pc:sldMk cId="3677883269" sldId="1289"/>
            <ac:spMk id="224" creationId="{D52EED2C-A8EA-7045-A74D-1F963324F68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335" v="65"/>
          <ac:spMkLst>
            <pc:docMk/>
            <pc:sldMk cId="3677883269" sldId="1289"/>
            <ac:spMk id="225" creationId="{06A784FD-6137-AB44-A498-77DDE9C36AB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429" v="66"/>
          <ac:spMkLst>
            <pc:docMk/>
            <pc:sldMk cId="3677883269" sldId="1289"/>
            <ac:spMk id="226" creationId="{2C2BCC3A-29B5-A54C-BBF6-B834F4BFCDF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507" v="67"/>
          <ac:spMkLst>
            <pc:docMk/>
            <pc:sldMk cId="3677883269" sldId="1289"/>
            <ac:spMk id="227" creationId="{2A5333B5-A56C-CA42-8240-28B5D7E5172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585" v="68"/>
          <ac:spMkLst>
            <pc:docMk/>
            <pc:sldMk cId="3677883269" sldId="1289"/>
            <ac:spMk id="228" creationId="{357C4C4E-5A0E-D14F-95E4-D365B2B16B7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663" v="69"/>
          <ac:spMkLst>
            <pc:docMk/>
            <pc:sldMk cId="3677883269" sldId="1289"/>
            <ac:spMk id="229" creationId="{545750F3-CA5B-0E41-A171-383D4D3C734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757" v="70"/>
          <ac:spMkLst>
            <pc:docMk/>
            <pc:sldMk cId="3677883269" sldId="1289"/>
            <ac:spMk id="230" creationId="{B600B3F2-CB68-7E44-AFFA-44C7460CD5B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835" v="71"/>
          <ac:spMkLst>
            <pc:docMk/>
            <pc:sldMk cId="3677883269" sldId="1289"/>
            <ac:spMk id="231" creationId="{F66E800E-5C11-7242-917B-0E194C46FE6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2.929" v="72"/>
          <ac:spMkLst>
            <pc:docMk/>
            <pc:sldMk cId="3677883269" sldId="1289"/>
            <ac:spMk id="232" creationId="{EAC6825F-94AE-0743-B719-5907C7EE50B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007" v="73"/>
          <ac:spMkLst>
            <pc:docMk/>
            <pc:sldMk cId="3677883269" sldId="1289"/>
            <ac:spMk id="233" creationId="{9AB5A7E5-B843-5146-AD91-FECD614C929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101" v="74"/>
          <ac:spMkLst>
            <pc:docMk/>
            <pc:sldMk cId="3677883269" sldId="1289"/>
            <ac:spMk id="234" creationId="{01803B06-810C-1D4B-AEDA-F243D330F74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179" v="75"/>
          <ac:spMkLst>
            <pc:docMk/>
            <pc:sldMk cId="3677883269" sldId="1289"/>
            <ac:spMk id="235" creationId="{4AA8146A-FA8F-204B-A1A9-CD7E0C259DA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272" v="76"/>
          <ac:spMkLst>
            <pc:docMk/>
            <pc:sldMk cId="3677883269" sldId="1289"/>
            <ac:spMk id="236" creationId="{0A0E9C1A-A04B-D141-912E-0DFFADE85B3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366" v="77"/>
          <ac:spMkLst>
            <pc:docMk/>
            <pc:sldMk cId="3677883269" sldId="1289"/>
            <ac:spMk id="237" creationId="{56AD1D8A-3FEF-9C4D-9C82-3632B42EEEB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460" v="78"/>
          <ac:spMkLst>
            <pc:docMk/>
            <pc:sldMk cId="3677883269" sldId="1289"/>
            <ac:spMk id="238" creationId="{43BC9A06-8E22-CA4E-84C7-D1F361D59ED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554" v="79"/>
          <ac:spMkLst>
            <pc:docMk/>
            <pc:sldMk cId="3677883269" sldId="1289"/>
            <ac:spMk id="239" creationId="{8D38163C-D6B0-FE4A-AD64-6F7F1A1B6B4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647" v="80"/>
          <ac:spMkLst>
            <pc:docMk/>
            <pc:sldMk cId="3677883269" sldId="1289"/>
            <ac:spMk id="240" creationId="{DBE12C16-DB4C-FA4C-BC17-D4EF9A99353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679" v="81"/>
          <ac:spMkLst>
            <pc:docMk/>
            <pc:sldMk cId="3677883269" sldId="1289"/>
            <ac:spMk id="242" creationId="{9CD1FC83-1EFB-4C4F-9420-440BA37AC83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710" v="82"/>
          <ac:spMkLst>
            <pc:docMk/>
            <pc:sldMk cId="3677883269" sldId="1289"/>
            <ac:spMk id="243" creationId="{EC254927-0279-5A4E-8190-FE1913A34BE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741" v="83"/>
          <ac:spMkLst>
            <pc:docMk/>
            <pc:sldMk cId="3677883269" sldId="1289"/>
            <ac:spMk id="244" creationId="{0C70382F-C0B8-124B-BA8E-DD70B9F4FFA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788" v="84"/>
          <ac:spMkLst>
            <pc:docMk/>
            <pc:sldMk cId="3677883269" sldId="1289"/>
            <ac:spMk id="245" creationId="{7FD33D14-7022-3D4D-8AEF-59B3A86496E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819" v="85"/>
          <ac:spMkLst>
            <pc:docMk/>
            <pc:sldMk cId="3677883269" sldId="1289"/>
            <ac:spMk id="246" creationId="{DCB2CB4D-918A-3447-A77E-668CCDF519E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382" v="147"/>
          <ac:spMkLst>
            <pc:docMk/>
            <pc:sldMk cId="3677883269" sldId="1289"/>
            <ac:spMk id="252" creationId="{9AF5C0EB-5A94-6D4B-8561-BA7ACE7C79C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429" v="148"/>
          <ac:spMkLst>
            <pc:docMk/>
            <pc:sldMk cId="3677883269" sldId="1289"/>
            <ac:spMk id="253" creationId="{CB3DC8B8-C594-EC49-AA32-7526501D220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460" v="149"/>
          <ac:spMkLst>
            <pc:docMk/>
            <pc:sldMk cId="3677883269" sldId="1289"/>
            <ac:spMk id="254" creationId="{3C0AE489-8229-DA4F-844F-8A60E2ABDEA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492" v="150"/>
          <ac:spMkLst>
            <pc:docMk/>
            <pc:sldMk cId="3677883269" sldId="1289"/>
            <ac:spMk id="255" creationId="{59357349-B464-6441-A62E-B1CF933438C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538" v="151"/>
          <ac:spMkLst>
            <pc:docMk/>
            <pc:sldMk cId="3677883269" sldId="1289"/>
            <ac:spMk id="256" creationId="{30B34BE4-3DC7-764C-9E1D-58269162EDB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897" v="86"/>
          <ac:spMkLst>
            <pc:docMk/>
            <pc:sldMk cId="3677883269" sldId="1289"/>
            <ac:spMk id="270" creationId="{8B9F1158-852F-CB45-BB3A-8E621514EA3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3.991" v="87"/>
          <ac:spMkLst>
            <pc:docMk/>
            <pc:sldMk cId="3677883269" sldId="1289"/>
            <ac:spMk id="271" creationId="{30457DF4-233D-6A42-AFBF-EC8546CF652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069" v="88"/>
          <ac:spMkLst>
            <pc:docMk/>
            <pc:sldMk cId="3677883269" sldId="1289"/>
            <ac:spMk id="272" creationId="{4C6D833C-8128-6A46-9D83-A4AD9AAE25E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148" v="89"/>
          <ac:spMkLst>
            <pc:docMk/>
            <pc:sldMk cId="3677883269" sldId="1289"/>
            <ac:spMk id="273" creationId="{1B8DCFD2-0239-CA47-969A-574072676033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241" v="90"/>
          <ac:spMkLst>
            <pc:docMk/>
            <pc:sldMk cId="3677883269" sldId="1289"/>
            <ac:spMk id="274" creationId="{C0B299AB-DF38-5C43-ABE2-23B4F4ED035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319" v="91"/>
          <ac:spMkLst>
            <pc:docMk/>
            <pc:sldMk cId="3677883269" sldId="1289"/>
            <ac:spMk id="275" creationId="{769EEDFE-5978-3A4B-A0C4-CB37F1F882F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413" v="92"/>
          <ac:spMkLst>
            <pc:docMk/>
            <pc:sldMk cId="3677883269" sldId="1289"/>
            <ac:spMk id="276" creationId="{5DB19987-584B-C34D-970A-857B33E460A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491" v="93"/>
          <ac:spMkLst>
            <pc:docMk/>
            <pc:sldMk cId="3677883269" sldId="1289"/>
            <ac:spMk id="277" creationId="{4DFFFCC2-8388-1246-AA89-73FD42481D4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585" v="94"/>
          <ac:spMkLst>
            <pc:docMk/>
            <pc:sldMk cId="3677883269" sldId="1289"/>
            <ac:spMk id="278" creationId="{A7FAB03C-0060-6D4B-9D31-6A0565869CF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663" v="95"/>
          <ac:spMkLst>
            <pc:docMk/>
            <pc:sldMk cId="3677883269" sldId="1289"/>
            <ac:spMk id="279" creationId="{2B45507F-7D6B-5041-8344-B3CCDA10886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741" v="96"/>
          <ac:spMkLst>
            <pc:docMk/>
            <pc:sldMk cId="3677883269" sldId="1289"/>
            <ac:spMk id="280" creationId="{F9B97597-5831-0B43-BDA1-48E5C4B7915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835" v="97"/>
          <ac:spMkLst>
            <pc:docMk/>
            <pc:sldMk cId="3677883269" sldId="1289"/>
            <ac:spMk id="281" creationId="{426CC29B-3E27-B44C-8B3F-C0B25771F64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913" v="98"/>
          <ac:spMkLst>
            <pc:docMk/>
            <pc:sldMk cId="3677883269" sldId="1289"/>
            <ac:spMk id="282" creationId="{5A5E8D0C-99B8-854F-8197-8BC67A95FDF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4.991" v="99"/>
          <ac:spMkLst>
            <pc:docMk/>
            <pc:sldMk cId="3677883269" sldId="1289"/>
            <ac:spMk id="283" creationId="{3A9E74D7-6F91-C747-9FE3-E67446BE51E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069" v="100"/>
          <ac:spMkLst>
            <pc:docMk/>
            <pc:sldMk cId="3677883269" sldId="1289"/>
            <ac:spMk id="284" creationId="{F317DCFA-7A34-A34A-883D-75E2024ED5A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148" v="101"/>
          <ac:spMkLst>
            <pc:docMk/>
            <pc:sldMk cId="3677883269" sldId="1289"/>
            <ac:spMk id="285" creationId="{9130ADC9-5979-B447-8599-105548D9BB0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241" v="102"/>
          <ac:spMkLst>
            <pc:docMk/>
            <pc:sldMk cId="3677883269" sldId="1289"/>
            <ac:spMk id="286" creationId="{2F12F9E6-BCAF-2946-A282-9FE2CDBFE23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319" v="103"/>
          <ac:spMkLst>
            <pc:docMk/>
            <pc:sldMk cId="3677883269" sldId="1289"/>
            <ac:spMk id="287" creationId="{393442CE-529D-BA49-BE66-33C59F7CD3C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398" v="104"/>
          <ac:spMkLst>
            <pc:docMk/>
            <pc:sldMk cId="3677883269" sldId="1289"/>
            <ac:spMk id="288" creationId="{326F23EF-1AFE-E945-BF7B-8E507895153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476" v="105"/>
          <ac:spMkLst>
            <pc:docMk/>
            <pc:sldMk cId="3677883269" sldId="1289"/>
            <ac:spMk id="289" creationId="{A2503C89-BA44-694D-B178-E587BB072F1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569" v="106"/>
          <ac:spMkLst>
            <pc:docMk/>
            <pc:sldMk cId="3677883269" sldId="1289"/>
            <ac:spMk id="290" creationId="{93737E20-8C52-C84D-84CA-9B74782DDEB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663" v="107"/>
          <ac:spMkLst>
            <pc:docMk/>
            <pc:sldMk cId="3677883269" sldId="1289"/>
            <ac:spMk id="291" creationId="{A585FD66-C74B-014A-8D37-8EF1C77D473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710" v="108"/>
          <ac:spMkLst>
            <pc:docMk/>
            <pc:sldMk cId="3677883269" sldId="1289"/>
            <ac:spMk id="302" creationId="{B03E5163-429E-0549-8D48-9AA48CB5970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773" v="109"/>
          <ac:spMkLst>
            <pc:docMk/>
            <pc:sldMk cId="3677883269" sldId="1289"/>
            <ac:spMk id="303" creationId="{78C5841A-4601-8E41-9320-9566D5A1AEA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820" v="110"/>
          <ac:spMkLst>
            <pc:docMk/>
            <pc:sldMk cId="3677883269" sldId="1289"/>
            <ac:spMk id="304" creationId="{0982A836-E6BB-C940-83B5-1C7C1E059D03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866" v="111"/>
          <ac:spMkLst>
            <pc:docMk/>
            <pc:sldMk cId="3677883269" sldId="1289"/>
            <ac:spMk id="305" creationId="{60445EFF-5B17-774C-901A-C9BCD7C97D2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929" v="112"/>
          <ac:spMkLst>
            <pc:docMk/>
            <pc:sldMk cId="3677883269" sldId="1289"/>
            <ac:spMk id="306" creationId="{94FF50CE-63CB-754C-B319-0006E65F26D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5.976" v="113"/>
          <ac:spMkLst>
            <pc:docMk/>
            <pc:sldMk cId="3677883269" sldId="1289"/>
            <ac:spMk id="307" creationId="{E5776AB0-1235-3C43-B612-BD44CB6E725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023" v="114"/>
          <ac:spMkLst>
            <pc:docMk/>
            <pc:sldMk cId="3677883269" sldId="1289"/>
            <ac:spMk id="308" creationId="{52E90510-46C3-3F49-A019-1A4F3E72E7C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085" v="115"/>
          <ac:spMkLst>
            <pc:docMk/>
            <pc:sldMk cId="3677883269" sldId="1289"/>
            <ac:spMk id="309" creationId="{7DB1F01C-17D1-874B-9B30-6BD4EFCCE37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116" v="116"/>
          <ac:spMkLst>
            <pc:docMk/>
            <pc:sldMk cId="3677883269" sldId="1289"/>
            <ac:spMk id="315" creationId="{962385FC-C38A-4449-A63B-8B4C38154ECC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210" v="117"/>
          <ac:spMkLst>
            <pc:docMk/>
            <pc:sldMk cId="3677883269" sldId="1289"/>
            <ac:spMk id="317" creationId="{6D0B67A4-66FB-F34C-8D8E-18CB89E7398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288" v="118"/>
          <ac:spMkLst>
            <pc:docMk/>
            <pc:sldMk cId="3677883269" sldId="1289"/>
            <ac:spMk id="318" creationId="{21FC07AD-029A-944E-B722-BC44B1A2101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366" v="119"/>
          <ac:spMkLst>
            <pc:docMk/>
            <pc:sldMk cId="3677883269" sldId="1289"/>
            <ac:spMk id="319" creationId="{B5994D42-BBD3-6F44-B617-2D565C3C448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460" v="120"/>
          <ac:spMkLst>
            <pc:docMk/>
            <pc:sldMk cId="3677883269" sldId="1289"/>
            <ac:spMk id="320" creationId="{7B152E25-2032-3145-80BD-D6082159B00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554" v="121"/>
          <ac:spMkLst>
            <pc:docMk/>
            <pc:sldMk cId="3677883269" sldId="1289"/>
            <ac:spMk id="321" creationId="{09B263EF-0040-D349-98CD-4D5B1234C6C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632" v="122"/>
          <ac:spMkLst>
            <pc:docMk/>
            <pc:sldMk cId="3677883269" sldId="1289"/>
            <ac:spMk id="322" creationId="{8600B502-CAF4-E24F-9474-5854D3F5C6D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710" v="123"/>
          <ac:spMkLst>
            <pc:docMk/>
            <pc:sldMk cId="3677883269" sldId="1289"/>
            <ac:spMk id="323" creationId="{D964D209-F8A0-114F-9AD8-7001696AD85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788" v="124"/>
          <ac:spMkLst>
            <pc:docMk/>
            <pc:sldMk cId="3677883269" sldId="1289"/>
            <ac:spMk id="324" creationId="{9C9C8CDD-97FC-E844-8073-1979201BF4B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866" v="125"/>
          <ac:spMkLst>
            <pc:docMk/>
            <pc:sldMk cId="3677883269" sldId="1289"/>
            <ac:spMk id="325" creationId="{4E517E1F-BE7A-EE45-8685-2A4E2D698FB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6.976" v="126"/>
          <ac:spMkLst>
            <pc:docMk/>
            <pc:sldMk cId="3677883269" sldId="1289"/>
            <ac:spMk id="326" creationId="{E1BDC2A0-C11A-774B-A865-5BCB359566D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054" v="127"/>
          <ac:spMkLst>
            <pc:docMk/>
            <pc:sldMk cId="3677883269" sldId="1289"/>
            <ac:spMk id="327" creationId="{5C159BA4-A8A0-274F-B659-C73C19052B1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148" v="128"/>
          <ac:spMkLst>
            <pc:docMk/>
            <pc:sldMk cId="3677883269" sldId="1289"/>
            <ac:spMk id="328" creationId="{EBD667FF-41F3-B64B-8B83-4BB715A7414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226" v="129"/>
          <ac:spMkLst>
            <pc:docMk/>
            <pc:sldMk cId="3677883269" sldId="1289"/>
            <ac:spMk id="329" creationId="{A5D73784-392F-6642-9070-2B15151E5F1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320" v="130"/>
          <ac:spMkLst>
            <pc:docMk/>
            <pc:sldMk cId="3677883269" sldId="1289"/>
            <ac:spMk id="330" creationId="{179EDD4F-C2C0-9D43-AF73-3B145D4F897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413" v="131"/>
          <ac:spMkLst>
            <pc:docMk/>
            <pc:sldMk cId="3677883269" sldId="1289"/>
            <ac:spMk id="331" creationId="{B18883ED-E38B-B743-9C63-85297FA203A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523" v="132"/>
          <ac:spMkLst>
            <pc:docMk/>
            <pc:sldMk cId="3677883269" sldId="1289"/>
            <ac:spMk id="332" creationId="{A3573E51-BD0C-A54D-8238-AAD40EA2DA8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601" v="133"/>
          <ac:spMkLst>
            <pc:docMk/>
            <pc:sldMk cId="3677883269" sldId="1289"/>
            <ac:spMk id="333" creationId="{1469A940-E657-874C-9C88-FF16DB24679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695" v="134"/>
          <ac:spMkLst>
            <pc:docMk/>
            <pc:sldMk cId="3677883269" sldId="1289"/>
            <ac:spMk id="334" creationId="{0EDC9A3B-5622-8E43-83C1-1E4350FD212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788" v="135"/>
          <ac:spMkLst>
            <pc:docMk/>
            <pc:sldMk cId="3677883269" sldId="1289"/>
            <ac:spMk id="335" creationId="{EE2C9887-4F92-6F42-9466-55E932A39AE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835" v="136"/>
          <ac:spMkLst>
            <pc:docMk/>
            <pc:sldMk cId="3677883269" sldId="1289"/>
            <ac:spMk id="338" creationId="{3644760A-9EBC-6140-B4EB-F02AB4E17E0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898" v="137"/>
          <ac:spMkLst>
            <pc:docMk/>
            <pc:sldMk cId="3677883269" sldId="1289"/>
            <ac:spMk id="339" creationId="{5A3F40C7-64BD-CA40-8676-57256D61806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7.960" v="138"/>
          <ac:spMkLst>
            <pc:docMk/>
            <pc:sldMk cId="3677883269" sldId="1289"/>
            <ac:spMk id="340" creationId="{560AE0D4-AE71-A741-9506-902F3191F69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007" v="139"/>
          <ac:spMkLst>
            <pc:docMk/>
            <pc:sldMk cId="3677883269" sldId="1289"/>
            <ac:spMk id="341" creationId="{CCD5D23A-FC20-454F-80EB-3769907BECD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070" v="140"/>
          <ac:spMkLst>
            <pc:docMk/>
            <pc:sldMk cId="3677883269" sldId="1289"/>
            <ac:spMk id="342" creationId="{A0CEB91E-C912-F549-B705-6BEDDED6A2B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117" v="141"/>
          <ac:spMkLst>
            <pc:docMk/>
            <pc:sldMk cId="3677883269" sldId="1289"/>
            <ac:spMk id="343" creationId="{B43C0EB5-BA31-644E-99EC-C1F65DF975A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179" v="142"/>
          <ac:spMkLst>
            <pc:docMk/>
            <pc:sldMk cId="3677883269" sldId="1289"/>
            <ac:spMk id="344" creationId="{229B42F5-7880-BD4D-8691-67E09F8528B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226" v="143"/>
          <ac:spMkLst>
            <pc:docMk/>
            <pc:sldMk cId="3677883269" sldId="1289"/>
            <ac:spMk id="345" creationId="{7FF0CA95-F3F9-6A41-AD52-850500E7C69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273" v="144"/>
          <ac:spMkLst>
            <pc:docMk/>
            <pc:sldMk cId="3677883269" sldId="1289"/>
            <ac:spMk id="346" creationId="{3A77C3AE-ED7D-334A-96D3-672F362CBC0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304" v="145"/>
          <ac:spMkLst>
            <pc:docMk/>
            <pc:sldMk cId="3677883269" sldId="1289"/>
            <ac:spMk id="377" creationId="{D5DECE4A-E3E1-C240-9B83-B96B0AB5BDD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1:53:28.335" v="146"/>
          <ac:spMkLst>
            <pc:docMk/>
            <pc:sldMk cId="3677883269" sldId="1289"/>
            <ac:spMk id="378" creationId="{04B93E8C-596E-3643-981A-6862F2272FE9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1:54:24.714" v="152" actId="20577"/>
        <pc:sldMkLst>
          <pc:docMk/>
          <pc:sldMk cId="3757599945" sldId="1298"/>
        </pc:sldMkLst>
        <pc:spChg chg="mod">
          <ac:chgData name="JOSE LUIS ABELLAN MIGUEL" userId="S::jlabellan@um.es::1d5c9109-9377-4f83-821f-9ee8b429a706" providerId="AD" clId="Web-{252D6FB8-4828-D080-AC20-2BA9AE0C5F81}" dt="2023-03-20T11:54:24.714" v="152" actId="20577"/>
          <ac:spMkLst>
            <pc:docMk/>
            <pc:sldMk cId="3757599945" sldId="1298"/>
            <ac:spMk id="2" creationId="{00000000-0000-0000-0000-000000000000}"/>
          </ac:spMkLst>
        </pc:spChg>
      </pc:sldChg>
      <pc:sldChg chg="ord">
        <pc:chgData name="JOSE LUIS ABELLAN MIGUEL" userId="S::jlabellan@um.es::1d5c9109-9377-4f83-821f-9ee8b429a706" providerId="AD" clId="Web-{252D6FB8-4828-D080-AC20-2BA9AE0C5F81}" dt="2023-03-20T12:13:30" v="308"/>
        <pc:sldMkLst>
          <pc:docMk/>
          <pc:sldMk cId="1556289432" sldId="1310"/>
        </pc:sldMkLst>
      </pc:sldChg>
      <pc:sldChg chg="ord">
        <pc:chgData name="JOSE LUIS ABELLAN MIGUEL" userId="S::jlabellan@um.es::1d5c9109-9377-4f83-821f-9ee8b429a706" providerId="AD" clId="Web-{252D6FB8-4828-D080-AC20-2BA9AE0C5F81}" dt="2023-03-20T12:13:29.984" v="307"/>
        <pc:sldMkLst>
          <pc:docMk/>
          <pc:sldMk cId="1354063503" sldId="1311"/>
        </pc:sldMkLst>
      </pc:sldChg>
      <pc:sldChg chg="ord">
        <pc:chgData name="JOSE LUIS ABELLAN MIGUEL" userId="S::jlabellan@um.es::1d5c9109-9377-4f83-821f-9ee8b429a706" providerId="AD" clId="Web-{252D6FB8-4828-D080-AC20-2BA9AE0C5F81}" dt="2023-03-20T12:13:29.968" v="306"/>
        <pc:sldMkLst>
          <pc:docMk/>
          <pc:sldMk cId="1571995038" sldId="1312"/>
        </pc:sldMkLst>
      </pc:sldChg>
      <pc:sldChg chg="ord">
        <pc:chgData name="JOSE LUIS ABELLAN MIGUEL" userId="S::jlabellan@um.es::1d5c9109-9377-4f83-821f-9ee8b429a706" providerId="AD" clId="Web-{252D6FB8-4828-D080-AC20-2BA9AE0C5F81}" dt="2023-03-20T12:13:29.937" v="305"/>
        <pc:sldMkLst>
          <pc:docMk/>
          <pc:sldMk cId="3472590047" sldId="1313"/>
        </pc:sldMkLst>
      </pc:sldChg>
      <pc:sldChg chg="modSp">
        <pc:chgData name="JOSE LUIS ABELLAN MIGUEL" userId="S::jlabellan@um.es::1d5c9109-9377-4f83-821f-9ee8b429a706" providerId="AD" clId="Web-{252D6FB8-4828-D080-AC20-2BA9AE0C5F81}" dt="2023-03-20T12:14:51.771" v="314" actId="20577"/>
        <pc:sldMkLst>
          <pc:docMk/>
          <pc:sldMk cId="3691722612" sldId="1325"/>
        </pc:sldMkLst>
        <pc:spChg chg="mod">
          <ac:chgData name="JOSE LUIS ABELLAN MIGUEL" userId="S::jlabellan@um.es::1d5c9109-9377-4f83-821f-9ee8b429a706" providerId="AD" clId="Web-{252D6FB8-4828-D080-AC20-2BA9AE0C5F81}" dt="2023-03-20T12:14:51.771" v="314" actId="20577"/>
          <ac:spMkLst>
            <pc:docMk/>
            <pc:sldMk cId="3691722612" sldId="1325"/>
            <ac:spMk id="3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14:29.582" v="313" actId="20577"/>
        <pc:sldMkLst>
          <pc:docMk/>
          <pc:sldMk cId="1166796717" sldId="1341"/>
        </pc:sldMkLst>
        <pc:spChg chg="mod">
          <ac:chgData name="JOSE LUIS ABELLAN MIGUEL" userId="S::jlabellan@um.es::1d5c9109-9377-4f83-821f-9ee8b429a706" providerId="AD" clId="Web-{252D6FB8-4828-D080-AC20-2BA9AE0C5F81}" dt="2023-03-20T12:14:29.582" v="313" actId="20577"/>
          <ac:spMkLst>
            <pc:docMk/>
            <pc:sldMk cId="1166796717" sldId="1341"/>
            <ac:spMk id="6" creationId="{3D8400A2-3F3F-A649-AA73-93AA530681AA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7:43.178" v="278"/>
        <pc:sldMkLst>
          <pc:docMk/>
          <pc:sldMk cId="2282778104" sldId="1675"/>
        </pc:sldMkLst>
        <pc:spChg chg="mod">
          <ac:chgData name="JOSE LUIS ABELLAN MIGUEL" userId="S::jlabellan@um.es::1d5c9109-9377-4f83-821f-9ee8b429a706" providerId="AD" clId="Web-{252D6FB8-4828-D080-AC20-2BA9AE0C5F81}" dt="2023-03-20T12:07:43.178" v="278"/>
          <ac:spMkLst>
            <pc:docMk/>
            <pc:sldMk cId="2282778104" sldId="1675"/>
            <ac:spMk id="10106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7:50.366" v="279"/>
        <pc:sldMkLst>
          <pc:docMk/>
          <pc:sldMk cId="2398291067" sldId="1676"/>
        </pc:sldMkLst>
        <pc:spChg chg="mod">
          <ac:chgData name="JOSE LUIS ABELLAN MIGUEL" userId="S::jlabellan@um.es::1d5c9109-9377-4f83-821f-9ee8b429a706" providerId="AD" clId="Web-{252D6FB8-4828-D080-AC20-2BA9AE0C5F81}" dt="2023-03-20T12:07:50.366" v="279"/>
          <ac:spMkLst>
            <pc:docMk/>
            <pc:sldMk cId="2398291067" sldId="1676"/>
            <ac:spMk id="10270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7:56.398" v="280"/>
        <pc:sldMkLst>
          <pc:docMk/>
          <pc:sldMk cId="3042478439" sldId="1677"/>
        </pc:sldMkLst>
        <pc:spChg chg="mod">
          <ac:chgData name="JOSE LUIS ABELLAN MIGUEL" userId="S::jlabellan@um.es::1d5c9109-9377-4f83-821f-9ee8b429a706" providerId="AD" clId="Web-{252D6FB8-4828-D080-AC20-2BA9AE0C5F81}" dt="2023-03-20T12:07:56.398" v="280"/>
          <ac:spMkLst>
            <pc:docMk/>
            <pc:sldMk cId="3042478439" sldId="1677"/>
            <ac:spMk id="10400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8:00.413" v="281"/>
        <pc:sldMkLst>
          <pc:docMk/>
          <pc:sldMk cId="1312507649" sldId="1678"/>
        </pc:sldMkLst>
        <pc:spChg chg="mod">
          <ac:chgData name="JOSE LUIS ABELLAN MIGUEL" userId="S::jlabellan@um.es::1d5c9109-9377-4f83-821f-9ee8b429a706" providerId="AD" clId="Web-{252D6FB8-4828-D080-AC20-2BA9AE0C5F81}" dt="2023-03-20T12:08:00.413" v="281"/>
          <ac:spMkLst>
            <pc:docMk/>
            <pc:sldMk cId="1312507649" sldId="1678"/>
            <ac:spMk id="10520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8:04.539" v="282"/>
        <pc:sldMkLst>
          <pc:docMk/>
          <pc:sldMk cId="1693653975" sldId="1679"/>
        </pc:sldMkLst>
        <pc:spChg chg="mod">
          <ac:chgData name="JOSE LUIS ABELLAN MIGUEL" userId="S::jlabellan@um.es::1d5c9109-9377-4f83-821f-9ee8b429a706" providerId="AD" clId="Web-{252D6FB8-4828-D080-AC20-2BA9AE0C5F81}" dt="2023-03-20T12:08:04.539" v="282"/>
          <ac:spMkLst>
            <pc:docMk/>
            <pc:sldMk cId="1693653975" sldId="1679"/>
            <ac:spMk id="10638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8:08.258" v="283"/>
        <pc:sldMkLst>
          <pc:docMk/>
          <pc:sldMk cId="4224862400" sldId="1680"/>
        </pc:sldMkLst>
        <pc:spChg chg="mod">
          <ac:chgData name="JOSE LUIS ABELLAN MIGUEL" userId="S::jlabellan@um.es::1d5c9109-9377-4f83-821f-9ee8b429a706" providerId="AD" clId="Web-{252D6FB8-4828-D080-AC20-2BA9AE0C5F81}" dt="2023-03-20T12:08:08.258" v="283"/>
          <ac:spMkLst>
            <pc:docMk/>
            <pc:sldMk cId="4224862400" sldId="1680"/>
            <ac:spMk id="10751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8:13.102" v="284"/>
        <pc:sldMkLst>
          <pc:docMk/>
          <pc:sldMk cId="2276302781" sldId="1681"/>
        </pc:sldMkLst>
        <pc:spChg chg="mod">
          <ac:chgData name="JOSE LUIS ABELLAN MIGUEL" userId="S::jlabellan@um.es::1d5c9109-9377-4f83-821f-9ee8b429a706" providerId="AD" clId="Web-{252D6FB8-4828-D080-AC20-2BA9AE0C5F81}" dt="2023-03-20T12:08:13.102" v="284"/>
          <ac:spMkLst>
            <pc:docMk/>
            <pc:sldMk cId="2276302781" sldId="1681"/>
            <ac:spMk id="10864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8:18.212" v="285"/>
        <pc:sldMkLst>
          <pc:docMk/>
          <pc:sldMk cId="1483220780" sldId="1682"/>
        </pc:sldMkLst>
        <pc:spChg chg="mod">
          <ac:chgData name="JOSE LUIS ABELLAN MIGUEL" userId="S::jlabellan@um.es::1d5c9109-9377-4f83-821f-9ee8b429a706" providerId="AD" clId="Web-{252D6FB8-4828-D080-AC20-2BA9AE0C5F81}" dt="2023-03-20T12:08:18.212" v="285"/>
          <ac:spMkLst>
            <pc:docMk/>
            <pc:sldMk cId="1483220780" sldId="1682"/>
            <ac:spMk id="10981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8:23.790" v="286"/>
        <pc:sldMkLst>
          <pc:docMk/>
          <pc:sldMk cId="1015769344" sldId="1683"/>
        </pc:sldMkLst>
        <pc:spChg chg="mod">
          <ac:chgData name="JOSE LUIS ABELLAN MIGUEL" userId="S::jlabellan@um.es::1d5c9109-9377-4f83-821f-9ee8b429a706" providerId="AD" clId="Web-{252D6FB8-4828-D080-AC20-2BA9AE0C5F81}" dt="2023-03-20T12:08:23.790" v="286"/>
          <ac:spMkLst>
            <pc:docMk/>
            <pc:sldMk cId="1015769344" sldId="1683"/>
            <ac:spMk id="11070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2:08:33.916" v="287"/>
        <pc:sldMkLst>
          <pc:docMk/>
          <pc:sldMk cId="1073432045" sldId="1684"/>
        </pc:sldMkLst>
        <pc:spChg chg="mod">
          <ac:chgData name="JOSE LUIS ABELLAN MIGUEL" userId="S::jlabellan@um.es::1d5c9109-9377-4f83-821f-9ee8b429a706" providerId="AD" clId="Web-{252D6FB8-4828-D080-AC20-2BA9AE0C5F81}" dt="2023-03-20T12:08:33.916" v="287"/>
          <ac:spMkLst>
            <pc:docMk/>
            <pc:sldMk cId="1073432045" sldId="1684"/>
            <ac:spMk id="11161" creationId="{00000000-0000-0000-0000-000000000000}"/>
          </ac:spMkLst>
        </pc:spChg>
      </pc:sldChg>
      <pc:sldChg chg="modSp">
        <pc:chgData name="JOSE LUIS ABELLAN MIGUEL" userId="S::jlabellan@um.es::1d5c9109-9377-4f83-821f-9ee8b429a706" providerId="AD" clId="Web-{252D6FB8-4828-D080-AC20-2BA9AE0C5F81}" dt="2023-03-20T11:55:13.718" v="154"/>
        <pc:sldMkLst>
          <pc:docMk/>
          <pc:sldMk cId="243672654" sldId="1690"/>
        </pc:sldMkLst>
        <pc:spChg chg="mod">
          <ac:chgData name="JOSE LUIS ABELLAN MIGUEL" userId="S::jlabellan@um.es::1d5c9109-9377-4f83-821f-9ee8b429a706" providerId="AD" clId="Web-{252D6FB8-4828-D080-AC20-2BA9AE0C5F81}" dt="2023-03-20T11:55:13.718" v="154"/>
          <ac:spMkLst>
            <pc:docMk/>
            <pc:sldMk cId="243672654" sldId="1690"/>
            <ac:spMk id="12637" creationId="{00000000-0000-0000-0000-000000000000}"/>
          </ac:spMkLst>
        </pc:spChg>
      </pc:sldChg>
      <pc:sldChg chg="ord">
        <pc:chgData name="JOSE LUIS ABELLAN MIGUEL" userId="S::jlabellan@um.es::1d5c9109-9377-4f83-821f-9ee8b429a706" providerId="AD" clId="Web-{252D6FB8-4828-D080-AC20-2BA9AE0C5F81}" dt="2023-03-20T12:13:30.015" v="309"/>
        <pc:sldMkLst>
          <pc:docMk/>
          <pc:sldMk cId="4004656517" sldId="1691"/>
        </pc:sldMkLst>
      </pc:sldChg>
      <pc:sldChg chg="del">
        <pc:chgData name="JOSE LUIS ABELLAN MIGUEL" userId="S::jlabellan@um.es::1d5c9109-9377-4f83-821f-9ee8b429a706" providerId="AD" clId="Web-{252D6FB8-4828-D080-AC20-2BA9AE0C5F81}" dt="2023-03-20T11:55:47.798" v="155"/>
        <pc:sldMkLst>
          <pc:docMk/>
          <pc:sldMk cId="618506228" sldId="1692"/>
        </pc:sldMkLst>
      </pc:sldChg>
      <pc:sldChg chg="modSp">
        <pc:chgData name="JOSE LUIS ABELLAN MIGUEL" userId="S::jlabellan@um.es::1d5c9109-9377-4f83-821f-9ee8b429a706" providerId="AD" clId="Web-{252D6FB8-4828-D080-AC20-2BA9AE0C5F81}" dt="2023-03-20T12:03:07.236" v="238"/>
        <pc:sldMkLst>
          <pc:docMk/>
          <pc:sldMk cId="3763443873" sldId="1693"/>
        </pc:sldMkLst>
        <pc:spChg chg="mod">
          <ac:chgData name="JOSE LUIS ABELLAN MIGUEL" userId="S::jlabellan@um.es::1d5c9109-9377-4f83-821f-9ee8b429a706" providerId="AD" clId="Web-{252D6FB8-4828-D080-AC20-2BA9AE0C5F81}" dt="2023-03-20T12:03:03.158" v="195"/>
          <ac:spMkLst>
            <pc:docMk/>
            <pc:sldMk cId="3763443873" sldId="1693"/>
            <ac:spMk id="4" creationId="{777DF842-F504-294B-9DDD-3E2E9D9FAE0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1.501" v="175"/>
          <ac:spMkLst>
            <pc:docMk/>
            <pc:sldMk cId="3763443873" sldId="1693"/>
            <ac:spMk id="76" creationId="{3487EE39-B037-884D-B935-C7AE2814E36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1.580" v="176"/>
          <ac:spMkLst>
            <pc:docMk/>
            <pc:sldMk cId="3763443873" sldId="1693"/>
            <ac:spMk id="77" creationId="{A8C7B1FF-BF0D-0647-BB10-302A71FF4DF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1.673" v="177"/>
          <ac:spMkLst>
            <pc:docMk/>
            <pc:sldMk cId="3763443873" sldId="1693"/>
            <ac:spMk id="80" creationId="{2A33CA6A-3676-3B48-A1A5-FCBFDE8A604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1.752" v="178"/>
          <ac:spMkLst>
            <pc:docMk/>
            <pc:sldMk cId="3763443873" sldId="1693"/>
            <ac:spMk id="81" creationId="{30FAE9D7-DA89-0841-95D7-00C89A51226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1.830" v="179"/>
          <ac:spMkLst>
            <pc:docMk/>
            <pc:sldMk cId="3763443873" sldId="1693"/>
            <ac:spMk id="82" creationId="{257C8831-BB30-D148-AAA8-9CA0497F94A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1.908" v="180"/>
          <ac:spMkLst>
            <pc:docMk/>
            <pc:sldMk cId="3763443873" sldId="1693"/>
            <ac:spMk id="83" creationId="{36257C7D-C5B7-874D-AB2A-A62EAA292FD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001" v="181"/>
          <ac:spMkLst>
            <pc:docMk/>
            <pc:sldMk cId="3763443873" sldId="1693"/>
            <ac:spMk id="85" creationId="{5E9FCE5D-C358-7B4C-BC92-7A44626DD4E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080" v="182"/>
          <ac:spMkLst>
            <pc:docMk/>
            <pc:sldMk cId="3763443873" sldId="1693"/>
            <ac:spMk id="90" creationId="{65AF5F66-E3A6-454C-9ABE-5122116453F3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173" v="183"/>
          <ac:spMkLst>
            <pc:docMk/>
            <pc:sldMk cId="3763443873" sldId="1693"/>
            <ac:spMk id="92" creationId="{F4B67694-7492-9E48-978D-FCE4FE7F768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267" v="184"/>
          <ac:spMkLst>
            <pc:docMk/>
            <pc:sldMk cId="3763443873" sldId="1693"/>
            <ac:spMk id="93" creationId="{88C8708C-F9E1-2249-8E81-3AAF8F887FF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361" v="185"/>
          <ac:spMkLst>
            <pc:docMk/>
            <pc:sldMk cId="3763443873" sldId="1693"/>
            <ac:spMk id="98" creationId="{6A23532B-020B-984F-A7E3-707C413969C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455" v="186"/>
          <ac:spMkLst>
            <pc:docMk/>
            <pc:sldMk cId="3763443873" sldId="1693"/>
            <ac:spMk id="99" creationId="{4CC05E5F-37A0-8049-BEA7-A69C8F65F26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548" v="187"/>
          <ac:spMkLst>
            <pc:docMk/>
            <pc:sldMk cId="3763443873" sldId="1693"/>
            <ac:spMk id="100" creationId="{33BC929E-EF01-294F-9E0E-7E805F13B60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642" v="188"/>
          <ac:spMkLst>
            <pc:docMk/>
            <pc:sldMk cId="3763443873" sldId="1693"/>
            <ac:spMk id="101" creationId="{1FBB6E3C-BD83-4E48-9AA0-2A0DEA0698F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736" v="189"/>
          <ac:spMkLst>
            <pc:docMk/>
            <pc:sldMk cId="3763443873" sldId="1693"/>
            <ac:spMk id="102" creationId="{031A5E12-C4B2-3E43-B743-173238BB3BB3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830" v="190"/>
          <ac:spMkLst>
            <pc:docMk/>
            <pc:sldMk cId="3763443873" sldId="1693"/>
            <ac:spMk id="104" creationId="{A7050B64-9D7B-DA4C-91DB-2CA26A160FC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2.908" v="191"/>
          <ac:spMkLst>
            <pc:docMk/>
            <pc:sldMk cId="3763443873" sldId="1693"/>
            <ac:spMk id="105" creationId="{5EE78FA5-246A-8344-983B-02568204170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002" v="192"/>
          <ac:spMkLst>
            <pc:docMk/>
            <pc:sldMk cId="3763443873" sldId="1693"/>
            <ac:spMk id="106" creationId="{CE5383BE-8B26-F047-BBB0-58B4C70308A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252" v="196"/>
          <ac:spMkLst>
            <pc:docMk/>
            <pc:sldMk cId="3763443873" sldId="1693"/>
            <ac:spMk id="138" creationId="{4C0C54DD-9D1E-E745-8511-4861CB5D68C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361" v="197"/>
          <ac:spMkLst>
            <pc:docMk/>
            <pc:sldMk cId="3763443873" sldId="1693"/>
            <ac:spMk id="139" creationId="{1C9531F6-A3C8-9E47-B982-156E6C6AE79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455" v="198"/>
          <ac:spMkLst>
            <pc:docMk/>
            <pc:sldMk cId="3763443873" sldId="1693"/>
            <ac:spMk id="140" creationId="{05BDB412-60A1-5144-9292-E5AFAF6A01B2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564" v="199"/>
          <ac:spMkLst>
            <pc:docMk/>
            <pc:sldMk cId="3763443873" sldId="1693"/>
            <ac:spMk id="141" creationId="{F613E9B0-5715-054E-80D0-3058E36338F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658" v="200"/>
          <ac:spMkLst>
            <pc:docMk/>
            <pc:sldMk cId="3763443873" sldId="1693"/>
            <ac:spMk id="142" creationId="{CB977B04-01A3-4643-987D-0063560CEBA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752" v="201"/>
          <ac:spMkLst>
            <pc:docMk/>
            <pc:sldMk cId="3763443873" sldId="1693"/>
            <ac:spMk id="144" creationId="{D61A727B-550C-4045-BD93-BEA2BAD5E64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7.096" v="235"/>
          <ac:spMkLst>
            <pc:docMk/>
            <pc:sldMk cId="3763443873" sldId="1693"/>
            <ac:spMk id="145" creationId="{4FA9AE18-E694-444C-803F-AD740D08D9F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845" v="202"/>
          <ac:spMkLst>
            <pc:docMk/>
            <pc:sldMk cId="3763443873" sldId="1693"/>
            <ac:spMk id="146" creationId="{A89F2B08-26D2-A74A-A11B-9195A4639D8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939" v="203"/>
          <ac:spMkLst>
            <pc:docMk/>
            <pc:sldMk cId="3763443873" sldId="1693"/>
            <ac:spMk id="147" creationId="{0A1714BC-75F4-844B-86E7-0621591B2BB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017" v="204"/>
          <ac:spMkLst>
            <pc:docMk/>
            <pc:sldMk cId="3763443873" sldId="1693"/>
            <ac:spMk id="148" creationId="{16CD059B-7AC1-DD4B-BD5D-475C1B3E9D3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111" v="205"/>
          <ac:spMkLst>
            <pc:docMk/>
            <pc:sldMk cId="3763443873" sldId="1693"/>
            <ac:spMk id="149" creationId="{872FB0FA-1D79-4749-8776-E737E3BB70B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220" v="206"/>
          <ac:spMkLst>
            <pc:docMk/>
            <pc:sldMk cId="3763443873" sldId="1693"/>
            <ac:spMk id="150" creationId="{783C05DB-74EB-7D4D-9058-8DB284764FF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314" v="207"/>
          <ac:spMkLst>
            <pc:docMk/>
            <pc:sldMk cId="3763443873" sldId="1693"/>
            <ac:spMk id="151" creationId="{8EA3779A-639B-E349-B9BC-47BE0B23E65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408" v="208"/>
          <ac:spMkLst>
            <pc:docMk/>
            <pc:sldMk cId="3763443873" sldId="1693"/>
            <ac:spMk id="152" creationId="{FC0385F8-2369-E54E-85D1-40C561943CB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502" v="209"/>
          <ac:spMkLst>
            <pc:docMk/>
            <pc:sldMk cId="3763443873" sldId="1693"/>
            <ac:spMk id="153" creationId="{D170E82B-7725-934B-BB38-9F45521A3CE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611" v="210"/>
          <ac:spMkLst>
            <pc:docMk/>
            <pc:sldMk cId="3763443873" sldId="1693"/>
            <ac:spMk id="154" creationId="{94A18B1C-E73B-8945-96EC-42741CE09A9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705" v="211"/>
          <ac:spMkLst>
            <pc:docMk/>
            <pc:sldMk cId="3763443873" sldId="1693"/>
            <ac:spMk id="157" creationId="{33635D34-6321-4947-9C05-6CCB9A01C48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799" v="212"/>
          <ac:spMkLst>
            <pc:docMk/>
            <pc:sldMk cId="3763443873" sldId="1693"/>
            <ac:spMk id="158" creationId="{D65C7373-205B-AE45-AA03-BD23613AE1BF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4.939" v="213"/>
          <ac:spMkLst>
            <pc:docMk/>
            <pc:sldMk cId="3763443873" sldId="1693"/>
            <ac:spMk id="159" creationId="{67D883DD-D853-3D43-AC5D-18D6ECBAA57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7.142" v="236"/>
          <ac:spMkLst>
            <pc:docMk/>
            <pc:sldMk cId="3763443873" sldId="1693"/>
            <ac:spMk id="160" creationId="{114EB353-2E1B-2B4B-B70E-3491CFE6213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7.189" v="237"/>
          <ac:spMkLst>
            <pc:docMk/>
            <pc:sldMk cId="3763443873" sldId="1693"/>
            <ac:spMk id="161" creationId="{A383523B-1AF7-2D49-9EC5-C3A910D3F74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7.236" v="238"/>
          <ac:spMkLst>
            <pc:docMk/>
            <pc:sldMk cId="3763443873" sldId="1693"/>
            <ac:spMk id="162" creationId="{3F315388-5634-C441-80F1-53ABE862B3E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5.267" v="216"/>
          <ac:spMkLst>
            <pc:docMk/>
            <pc:sldMk cId="3763443873" sldId="1693"/>
            <ac:spMk id="170" creationId="{2D6AEC6F-6F88-104E-99A3-A3F7BBB775C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5.377" v="217"/>
          <ac:spMkLst>
            <pc:docMk/>
            <pc:sldMk cId="3763443873" sldId="1693"/>
            <ac:spMk id="171" creationId="{3415FE3B-82F5-2C44-B4CE-310EEA32E3C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5.486" v="218"/>
          <ac:spMkLst>
            <pc:docMk/>
            <pc:sldMk cId="3763443873" sldId="1693"/>
            <ac:spMk id="172" creationId="{B9C202E4-8386-BD46-BB35-B0FA591341F3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5.611" v="219"/>
          <ac:spMkLst>
            <pc:docMk/>
            <pc:sldMk cId="3763443873" sldId="1693"/>
            <ac:spMk id="173" creationId="{C95DB4BA-FB57-7647-905B-06B365F9B405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5.705" v="220"/>
          <ac:spMkLst>
            <pc:docMk/>
            <pc:sldMk cId="3763443873" sldId="1693"/>
            <ac:spMk id="174" creationId="{36422063-7A11-CA4C-9C3A-D9E168D9841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5.814" v="221"/>
          <ac:spMkLst>
            <pc:docMk/>
            <pc:sldMk cId="3763443873" sldId="1693"/>
            <ac:spMk id="176" creationId="{F7469000-4415-E341-A2A8-4766FD11894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5.033" v="214"/>
          <ac:spMkLst>
            <pc:docMk/>
            <pc:sldMk cId="3763443873" sldId="1693"/>
            <ac:spMk id="177" creationId="{9AE076A8-1A97-DF4C-B90D-2D7688A92871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5.908" v="222"/>
          <ac:spMkLst>
            <pc:docMk/>
            <pc:sldMk cId="3763443873" sldId="1693"/>
            <ac:spMk id="178" creationId="{33792B83-03D8-7949-BA1E-3F3A230B52E9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002" v="223"/>
          <ac:spMkLst>
            <pc:docMk/>
            <pc:sldMk cId="3763443873" sldId="1693"/>
            <ac:spMk id="179" creationId="{83D026D3-056A-1842-A3BA-F734D796346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095" v="224"/>
          <ac:spMkLst>
            <pc:docMk/>
            <pc:sldMk cId="3763443873" sldId="1693"/>
            <ac:spMk id="180" creationId="{AE3C2163-C6CD-B045-A982-73E3D62C148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189" v="225"/>
          <ac:spMkLst>
            <pc:docMk/>
            <pc:sldMk cId="3763443873" sldId="1693"/>
            <ac:spMk id="181" creationId="{912BFA4A-EFF5-4D41-A41A-2378E6A6F23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283" v="226"/>
          <ac:spMkLst>
            <pc:docMk/>
            <pc:sldMk cId="3763443873" sldId="1693"/>
            <ac:spMk id="182" creationId="{7B036B38-05F8-384B-B861-5802AC0CFB6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377" v="227"/>
          <ac:spMkLst>
            <pc:docMk/>
            <pc:sldMk cId="3763443873" sldId="1693"/>
            <ac:spMk id="183" creationId="{D63259E9-4459-9840-817D-75882885F5A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471" v="228"/>
          <ac:spMkLst>
            <pc:docMk/>
            <pc:sldMk cId="3763443873" sldId="1693"/>
            <ac:spMk id="184" creationId="{AA66B190-46FE-E54B-BD22-F0E616DF424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580" v="229"/>
          <ac:spMkLst>
            <pc:docMk/>
            <pc:sldMk cId="3763443873" sldId="1693"/>
            <ac:spMk id="185" creationId="{CADDF8B5-C553-0E41-85C7-E3466CC3CA1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689" v="230"/>
          <ac:spMkLst>
            <pc:docMk/>
            <pc:sldMk cId="3763443873" sldId="1693"/>
            <ac:spMk id="188" creationId="{5783C06F-1F00-9049-9FC3-271F6C890727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767" v="231"/>
          <ac:spMkLst>
            <pc:docMk/>
            <pc:sldMk cId="3763443873" sldId="1693"/>
            <ac:spMk id="189" creationId="{83CECAB3-4B7E-7F4B-A9E6-7CF7107A43D4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877" v="232"/>
          <ac:spMkLst>
            <pc:docMk/>
            <pc:sldMk cId="3763443873" sldId="1693"/>
            <ac:spMk id="190" creationId="{00C6C891-4B69-6F43-82D4-E34BC1A236CD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1.408" v="174"/>
          <ac:spMkLst>
            <pc:docMk/>
            <pc:sldMk cId="3763443873" sldId="1693"/>
            <ac:spMk id="191" creationId="{79EDFB92-AD97-2E40-84B2-19A0FD6C88E0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5.158" v="215"/>
          <ac:spMkLst>
            <pc:docMk/>
            <pc:sldMk cId="3763443873" sldId="1693"/>
            <ac:spMk id="192" creationId="{3C93AB15-DC29-F94D-A4E0-08FEDE884B18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048" v="193"/>
          <ac:spMkLst>
            <pc:docMk/>
            <pc:sldMk cId="3763443873" sldId="1693"/>
            <ac:spMk id="193" creationId="{802EEE76-CFD3-514F-ABF6-9CF14623FFCA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3.095" v="194"/>
          <ac:spMkLst>
            <pc:docMk/>
            <pc:sldMk cId="3763443873" sldId="1693"/>
            <ac:spMk id="194" creationId="{C5686AD7-9F43-A449-A2C3-FC7E7DF0CB9B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6.955" v="233"/>
          <ac:spMkLst>
            <pc:docMk/>
            <pc:sldMk cId="3763443873" sldId="1693"/>
            <ac:spMk id="195" creationId="{CC9F3171-4BE9-DB4E-B5A4-9693E219300E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03:07.049" v="234"/>
          <ac:spMkLst>
            <pc:docMk/>
            <pc:sldMk cId="3763443873" sldId="1693"/>
            <ac:spMk id="196" creationId="{C8841156-02FE-3247-A721-2AD0AE8A28F5}"/>
          </ac:spMkLst>
        </pc:spChg>
      </pc:sldChg>
      <pc:sldChg chg="ord">
        <pc:chgData name="JOSE LUIS ABELLAN MIGUEL" userId="S::jlabellan@um.es::1d5c9109-9377-4f83-821f-9ee8b429a706" providerId="AD" clId="Web-{252D6FB8-4828-D080-AC20-2BA9AE0C5F81}" dt="2023-03-20T12:13:29.906" v="303"/>
        <pc:sldMkLst>
          <pc:docMk/>
          <pc:sldMk cId="1039512308" sldId="1695"/>
        </pc:sldMkLst>
      </pc:sldChg>
      <pc:sldChg chg="addSp delSp modSp add replId">
        <pc:chgData name="JOSE LUIS ABELLAN MIGUEL" userId="S::jlabellan@um.es::1d5c9109-9377-4f83-821f-9ee8b429a706" providerId="AD" clId="Web-{252D6FB8-4828-D080-AC20-2BA9AE0C5F81}" dt="2023-03-20T12:17:33.595" v="329" actId="14100"/>
        <pc:sldMkLst>
          <pc:docMk/>
          <pc:sldMk cId="715043996" sldId="1697"/>
        </pc:sldMkLst>
        <pc:spChg chg="add del mod">
          <ac:chgData name="JOSE LUIS ABELLAN MIGUEL" userId="S::jlabellan@um.es::1d5c9109-9377-4f83-821f-9ee8b429a706" providerId="AD" clId="Web-{252D6FB8-4828-D080-AC20-2BA9AE0C5F81}" dt="2023-03-20T12:17:23.657" v="327"/>
          <ac:spMkLst>
            <pc:docMk/>
            <pc:sldMk cId="715043996" sldId="1697"/>
            <ac:spMk id="7" creationId="{1FB21F44-1AEF-4AA4-7FDF-170FEDBD3011}"/>
          </ac:spMkLst>
        </pc:spChg>
        <pc:spChg chg="del">
          <ac:chgData name="JOSE LUIS ABELLAN MIGUEL" userId="S::jlabellan@um.es::1d5c9109-9377-4f83-821f-9ee8b429a706" providerId="AD" clId="Web-{252D6FB8-4828-D080-AC20-2BA9AE0C5F81}" dt="2023-03-20T12:16:38.951" v="323"/>
          <ac:spMkLst>
            <pc:docMk/>
            <pc:sldMk cId="715043996" sldId="1697"/>
            <ac:spMk id="8" creationId="{732262DA-ED66-4AC1-AFC5-BF93A006984F}"/>
          </ac:spMkLst>
        </pc:spChg>
        <pc:spChg chg="del">
          <ac:chgData name="JOSE LUIS ABELLAN MIGUEL" userId="S::jlabellan@um.es::1d5c9109-9377-4f83-821f-9ee8b429a706" providerId="AD" clId="Web-{252D6FB8-4828-D080-AC20-2BA9AE0C5F81}" dt="2023-03-20T12:16:38.216" v="322"/>
          <ac:spMkLst>
            <pc:docMk/>
            <pc:sldMk cId="715043996" sldId="1697"/>
            <ac:spMk id="15" creationId="{5CB07C65-AFE5-544A-A1B0-61448971F9F5}"/>
          </ac:spMkLst>
        </pc:spChg>
        <pc:spChg chg="del">
          <ac:chgData name="JOSE LUIS ABELLAN MIGUEL" userId="S::jlabellan@um.es::1d5c9109-9377-4f83-821f-9ee8b429a706" providerId="AD" clId="Web-{252D6FB8-4828-D080-AC20-2BA9AE0C5F81}" dt="2023-03-20T12:16:36.857" v="321"/>
          <ac:spMkLst>
            <pc:docMk/>
            <pc:sldMk cId="715043996" sldId="1697"/>
            <ac:spMk id="18" creationId="{13E54E3F-A93D-7547-A68F-945A8700DE16}"/>
          </ac:spMkLst>
        </pc:spChg>
        <pc:spChg chg="mod">
          <ac:chgData name="JOSE LUIS ABELLAN MIGUEL" userId="S::jlabellan@um.es::1d5c9109-9377-4f83-821f-9ee8b429a706" providerId="AD" clId="Web-{252D6FB8-4828-D080-AC20-2BA9AE0C5F81}" dt="2023-03-20T12:17:33.595" v="329" actId="14100"/>
          <ac:spMkLst>
            <pc:docMk/>
            <pc:sldMk cId="715043996" sldId="1697"/>
            <ac:spMk id="30" creationId="{60E03802-56B1-D24C-8F72-9B43AA3C35E6}"/>
          </ac:spMkLst>
        </pc:spChg>
        <pc:picChg chg="add mod">
          <ac:chgData name="JOSE LUIS ABELLAN MIGUEL" userId="S::jlabellan@um.es::1d5c9109-9377-4f83-821f-9ee8b429a706" providerId="AD" clId="Web-{252D6FB8-4828-D080-AC20-2BA9AE0C5F81}" dt="2023-03-20T12:17:27.954" v="328" actId="1076"/>
          <ac:picMkLst>
            <pc:docMk/>
            <pc:sldMk cId="715043996" sldId="1697"/>
            <ac:picMk id="4" creationId="{79DA76A4-20A7-0517-B0EC-59E88B043AE1}"/>
          </ac:picMkLst>
        </pc:picChg>
        <pc:picChg chg="add mod">
          <ac:chgData name="JOSE LUIS ABELLAN MIGUEL" userId="S::jlabellan@um.es::1d5c9109-9377-4f83-821f-9ee8b429a706" providerId="AD" clId="Web-{252D6FB8-4828-D080-AC20-2BA9AE0C5F81}" dt="2023-03-20T12:16:50.483" v="326" actId="1076"/>
          <ac:picMkLst>
            <pc:docMk/>
            <pc:sldMk cId="715043996" sldId="1697"/>
            <ac:picMk id="5" creationId="{FB2E9683-408B-8079-9899-FC851F18035C}"/>
          </ac:picMkLst>
        </pc:picChg>
      </pc:sldChg>
    </pc:docChg>
  </pc:docChgLst>
  <pc:docChgLst>
    <pc:chgData name="JOSE LUIS ABELLAN MIGUEL" userId="S::jlabellan@um.es::1d5c9109-9377-4f83-821f-9ee8b429a706" providerId="AD" clId="Web-{92744247-EAC0-1341-B7C7-A146D50B1BFB}"/>
    <pc:docChg chg="modSld">
      <pc:chgData name="JOSE LUIS ABELLAN MIGUEL" userId="S::jlabellan@um.es::1d5c9109-9377-4f83-821f-9ee8b429a706" providerId="AD" clId="Web-{92744247-EAC0-1341-B7C7-A146D50B1BFB}" dt="2023-03-23T11:48:56.669" v="2" actId="1076"/>
      <pc:docMkLst>
        <pc:docMk/>
      </pc:docMkLst>
      <pc:sldChg chg="delSp modSp">
        <pc:chgData name="JOSE LUIS ABELLAN MIGUEL" userId="S::jlabellan@um.es::1d5c9109-9377-4f83-821f-9ee8b429a706" providerId="AD" clId="Web-{92744247-EAC0-1341-B7C7-A146D50B1BFB}" dt="2023-03-23T11:48:56.669" v="2" actId="1076"/>
        <pc:sldMkLst>
          <pc:docMk/>
          <pc:sldMk cId="363032642" sldId="1687"/>
        </pc:sldMkLst>
        <pc:spChg chg="del">
          <ac:chgData name="JOSE LUIS ABELLAN MIGUEL" userId="S::jlabellan@um.es::1d5c9109-9377-4f83-821f-9ee8b429a706" providerId="AD" clId="Web-{92744247-EAC0-1341-B7C7-A146D50B1BFB}" dt="2023-03-23T11:48:27.950" v="0"/>
          <ac:spMkLst>
            <pc:docMk/>
            <pc:sldMk cId="363032642" sldId="1687"/>
            <ac:spMk id="4" creationId="{2266A5D9-EBE7-402F-1D69-9A6EFD9065F4}"/>
          </ac:spMkLst>
        </pc:spChg>
        <pc:spChg chg="mod">
          <ac:chgData name="JOSE LUIS ABELLAN MIGUEL" userId="S::jlabellan@um.es::1d5c9109-9377-4f83-821f-9ee8b429a706" providerId="AD" clId="Web-{92744247-EAC0-1341-B7C7-A146D50B1BFB}" dt="2023-03-23T11:48:56.669" v="2" actId="1076"/>
          <ac:spMkLst>
            <pc:docMk/>
            <pc:sldMk cId="363032642" sldId="1687"/>
            <ac:spMk id="245" creationId="{9B269F50-CE9C-A04A-AD00-8E0650B21470}"/>
          </ac:spMkLst>
        </pc:spChg>
      </pc:sldChg>
    </pc:docChg>
  </pc:docChgLst>
  <pc:docChgLst>
    <pc:chgData name="JOSE LUIS ABELLAN MIGUEL" userId="S::jlabellan@um.es::1d5c9109-9377-4f83-821f-9ee8b429a706" providerId="AD" clId="Web-{7D325638-D08E-D641-323F-1A6EE6A97DF7}"/>
    <pc:docChg chg="delSld modSld">
      <pc:chgData name="JOSE LUIS ABELLAN MIGUEL" userId="S::jlabellan@um.es::1d5c9109-9377-4f83-821f-9ee8b429a706" providerId="AD" clId="Web-{7D325638-D08E-D641-323F-1A6EE6A97DF7}" dt="2023-03-20T11:38:18.397" v="238"/>
      <pc:docMkLst>
        <pc:docMk/>
      </pc:docMkLst>
      <pc:sldChg chg="delSp modSp del">
        <pc:chgData name="JOSE LUIS ABELLAN MIGUEL" userId="S::jlabellan@um.es::1d5c9109-9377-4f83-821f-9ee8b429a706" providerId="AD" clId="Web-{7D325638-D08E-D641-323F-1A6EE6A97DF7}" dt="2023-03-20T11:27:07.892" v="237"/>
        <pc:sldMkLst>
          <pc:docMk/>
          <pc:sldMk cId="3070393294" sldId="1661"/>
        </pc:sldMkLst>
        <pc:spChg chg="mod">
          <ac:chgData name="JOSE LUIS ABELLAN MIGUEL" userId="S::jlabellan@um.es::1d5c9109-9377-4f83-821f-9ee8b429a706" providerId="AD" clId="Web-{7D325638-D08E-D641-323F-1A6EE6A97DF7}" dt="2023-03-20T11:20:03.925" v="229" actId="1076"/>
          <ac:spMkLst>
            <pc:docMk/>
            <pc:sldMk cId="3070393294" sldId="1661"/>
            <ac:spMk id="7" creationId="{CA514A36-A196-F3BB-FD6D-62844BEFD95C}"/>
          </ac:spMkLst>
        </pc:spChg>
        <pc:spChg chg="del">
          <ac:chgData name="JOSE LUIS ABELLAN MIGUEL" userId="S::jlabellan@um.es::1d5c9109-9377-4f83-821f-9ee8b429a706" providerId="AD" clId="Web-{7D325638-D08E-D641-323F-1A6EE6A97DF7}" dt="2023-03-20T10:03:23.395" v="0"/>
          <ac:spMkLst>
            <pc:docMk/>
            <pc:sldMk cId="3070393294" sldId="1661"/>
            <ac:spMk id="15" creationId="{58B4DD3F-6FD4-5643-8715-1783B21A84D5}"/>
          </ac:spMkLst>
        </pc:spChg>
        <pc:graphicFrameChg chg="mod modGraphic">
          <ac:chgData name="JOSE LUIS ABELLAN MIGUEL" userId="S::jlabellan@um.es::1d5c9109-9377-4f83-821f-9ee8b429a706" providerId="AD" clId="Web-{7D325638-D08E-D641-323F-1A6EE6A97DF7}" dt="2023-03-20T11:20:15.363" v="235"/>
          <ac:graphicFrameMkLst>
            <pc:docMk/>
            <pc:sldMk cId="3070393294" sldId="1661"/>
            <ac:graphicFrameMk id="9" creationId="{2B50D024-F819-D843-93B2-D6D21F1B59D3}"/>
          </ac:graphicFrameMkLst>
        </pc:graphicFrameChg>
      </pc:sldChg>
      <pc:sldChg chg="del">
        <pc:chgData name="JOSE LUIS ABELLAN MIGUEL" userId="S::jlabellan@um.es::1d5c9109-9377-4f83-821f-9ee8b429a706" providerId="AD" clId="Web-{7D325638-D08E-D641-323F-1A6EE6A97DF7}" dt="2023-03-20T11:27:03.063" v="236"/>
        <pc:sldMkLst>
          <pc:docMk/>
          <pc:sldMk cId="1272573131" sldId="1662"/>
        </pc:sldMkLst>
      </pc:sldChg>
      <pc:sldChg chg="del">
        <pc:chgData name="JOSE LUIS ABELLAN MIGUEL" userId="S::jlabellan@um.es::1d5c9109-9377-4f83-821f-9ee8b429a706" providerId="AD" clId="Web-{7D325638-D08E-D641-323F-1A6EE6A97DF7}" dt="2023-03-20T11:38:18.397" v="238"/>
        <pc:sldMkLst>
          <pc:docMk/>
          <pc:sldMk cId="1775090380" sldId="1663"/>
        </pc:sldMkLst>
      </pc:sldChg>
    </pc:docChg>
  </pc:docChgLst>
  <pc:docChgLst>
    <pc:chgData name="JOSE LUIS ABELLAN MIGUEL" userId="S::jlabellan@um.es::1d5c9109-9377-4f83-821f-9ee8b429a706" providerId="AD" clId="Web-{213B0174-5589-79ED-9EDC-6E84DBA01F31}"/>
    <pc:docChg chg="addSld delSld modSld">
      <pc:chgData name="JOSE LUIS ABELLAN MIGUEL" userId="S::jlabellan@um.es::1d5c9109-9377-4f83-821f-9ee8b429a706" providerId="AD" clId="Web-{213B0174-5589-79ED-9EDC-6E84DBA01F31}" dt="2023-03-20T11:46:42.521" v="7"/>
      <pc:docMkLst>
        <pc:docMk/>
      </pc:docMkLst>
      <pc:sldChg chg="modSp add">
        <pc:chgData name="JOSE LUIS ABELLAN MIGUEL" userId="S::jlabellan@um.es::1d5c9109-9377-4f83-821f-9ee8b429a706" providerId="AD" clId="Web-{213B0174-5589-79ED-9EDC-6E84DBA01F31}" dt="2023-03-20T11:46:42.521" v="7"/>
        <pc:sldMkLst>
          <pc:docMk/>
          <pc:sldMk cId="2720687578" sldId="1696"/>
        </pc:sldMkLst>
        <pc:graphicFrameChg chg="mod modGraphic">
          <ac:chgData name="JOSE LUIS ABELLAN MIGUEL" userId="S::jlabellan@um.es::1d5c9109-9377-4f83-821f-9ee8b429a706" providerId="AD" clId="Web-{213B0174-5589-79ED-9EDC-6E84DBA01F31}" dt="2023-03-20T11:46:42.521" v="7"/>
          <ac:graphicFrameMkLst>
            <pc:docMk/>
            <pc:sldMk cId="2720687578" sldId="1696"/>
            <ac:graphicFrameMk id="9" creationId="{2B50D024-F819-D843-93B2-D6D21F1B59D3}"/>
          </ac:graphicFrameMkLst>
        </pc:graphicFrameChg>
      </pc:sldChg>
      <pc:sldChg chg="add del">
        <pc:chgData name="JOSE LUIS ABELLAN MIGUEL" userId="S::jlabellan@um.es::1d5c9109-9377-4f83-821f-9ee8b429a706" providerId="AD" clId="Web-{213B0174-5589-79ED-9EDC-6E84DBA01F31}" dt="2023-03-20T11:40:52.401" v="1"/>
        <pc:sldMkLst>
          <pc:docMk/>
          <pc:sldMk cId="3594838088" sldId="1696"/>
        </pc:sldMkLst>
      </pc:sldChg>
    </pc:docChg>
  </pc:docChgLst>
  <pc:docChgLst>
    <pc:chgData clId="Web-{F8C90E9A-DDEF-93B7-106D-ADCC3CF28D41}"/>
    <pc:docChg chg="modSld">
      <pc:chgData name="" userId="" providerId="" clId="Web-{F8C90E9A-DDEF-93B7-106D-ADCC3CF28D41}" dt="2023-03-14T19:37:20.350" v="0"/>
      <pc:docMkLst>
        <pc:docMk/>
      </pc:docMkLst>
      <pc:sldChg chg="delSp">
        <pc:chgData name="" userId="" providerId="" clId="Web-{F8C90E9A-DDEF-93B7-106D-ADCC3CF28D41}" dt="2023-03-14T19:37:20.350" v="0"/>
        <pc:sldMkLst>
          <pc:docMk/>
          <pc:sldMk cId="1461558211" sldId="1110"/>
        </pc:sldMkLst>
        <pc:picChg chg="del">
          <ac:chgData name="" userId="" providerId="" clId="Web-{F8C90E9A-DDEF-93B7-106D-ADCC3CF28D41}" dt="2023-03-14T19:37:20.350" v="0"/>
          <ac:picMkLst>
            <pc:docMk/>
            <pc:sldMk cId="1461558211" sldId="1110"/>
            <ac:picMk id="13" creationId="{54C51410-7CDF-934C-9ABF-1788023DAAD9}"/>
          </ac:picMkLst>
        </pc:picChg>
      </pc:sldChg>
    </pc:docChg>
  </pc:docChgLst>
  <pc:docChgLst>
    <pc:chgData name="JOSE LUIS ABELLAN MIGUEL" userId="S::jlabellan@um.es::1d5c9109-9377-4f83-821f-9ee8b429a706" providerId="AD" clId="Web-{4CF03336-6A7D-E4DA-CB79-2B1D68439401}"/>
    <pc:docChg chg="modSld">
      <pc:chgData name="JOSE LUIS ABELLAN MIGUEL" userId="S::jlabellan@um.es::1d5c9109-9377-4f83-821f-9ee8b429a706" providerId="AD" clId="Web-{4CF03336-6A7D-E4DA-CB79-2B1D68439401}" dt="2023-03-23T15:49:43.136" v="16"/>
      <pc:docMkLst>
        <pc:docMk/>
      </pc:docMkLst>
      <pc:sldChg chg="addSp delSp modSp">
        <pc:chgData name="JOSE LUIS ABELLAN MIGUEL" userId="S::jlabellan@um.es::1d5c9109-9377-4f83-821f-9ee8b429a706" providerId="AD" clId="Web-{4CF03336-6A7D-E4DA-CB79-2B1D68439401}" dt="2023-03-23T15:49:43.136" v="16"/>
        <pc:sldMkLst>
          <pc:docMk/>
          <pc:sldMk cId="243672654" sldId="1690"/>
        </pc:sldMkLst>
        <pc:spChg chg="mod">
          <ac:chgData name="JOSE LUIS ABELLAN MIGUEL" userId="S::jlabellan@um.es::1d5c9109-9377-4f83-821f-9ee8b429a706" providerId="AD" clId="Web-{4CF03336-6A7D-E4DA-CB79-2B1D68439401}" dt="2023-03-23T15:49:43.136" v="16"/>
          <ac:spMkLst>
            <pc:docMk/>
            <pc:sldMk cId="243672654" sldId="1690"/>
            <ac:spMk id="6" creationId="{C4F50D00-E629-7C41-AFA5-323D9C2D1EE7}"/>
          </ac:spMkLst>
        </pc:spChg>
        <pc:spChg chg="mod">
          <ac:chgData name="JOSE LUIS ABELLAN MIGUEL" userId="S::jlabellan@um.es::1d5c9109-9377-4f83-821f-9ee8b429a706" providerId="AD" clId="Web-{4CF03336-6A7D-E4DA-CB79-2B1D68439401}" dt="2023-03-23T15:49:40.152" v="15" actId="1076"/>
          <ac:spMkLst>
            <pc:docMk/>
            <pc:sldMk cId="243672654" sldId="1690"/>
            <ac:spMk id="12781" creationId="{00000000-0000-0000-0000-000000000000}"/>
          </ac:spMkLst>
        </pc:spChg>
        <pc:spChg chg="mod">
          <ac:chgData name="JOSE LUIS ABELLAN MIGUEL" userId="S::jlabellan@um.es::1d5c9109-9377-4f83-821f-9ee8b429a706" providerId="AD" clId="Web-{4CF03336-6A7D-E4DA-CB79-2B1D68439401}" dt="2023-03-23T15:49:18.464" v="11" actId="1076"/>
          <ac:spMkLst>
            <pc:docMk/>
            <pc:sldMk cId="243672654" sldId="1690"/>
            <ac:spMk id="12782" creationId="{00000000-0000-0000-0000-000000000000}"/>
          </ac:spMkLst>
        </pc:spChg>
        <pc:spChg chg="mod">
          <ac:chgData name="JOSE LUIS ABELLAN MIGUEL" userId="S::jlabellan@um.es::1d5c9109-9377-4f83-821f-9ee8b429a706" providerId="AD" clId="Web-{4CF03336-6A7D-E4DA-CB79-2B1D68439401}" dt="2023-03-23T15:48:31.071" v="3"/>
          <ac:spMkLst>
            <pc:docMk/>
            <pc:sldMk cId="243672654" sldId="1690"/>
            <ac:spMk id="12783" creationId="{00000000-0000-0000-0000-000000000000}"/>
          </ac:spMkLst>
        </pc:spChg>
        <pc:spChg chg="del">
          <ac:chgData name="JOSE LUIS ABELLAN MIGUEL" userId="S::jlabellan@um.es::1d5c9109-9377-4f83-821f-9ee8b429a706" providerId="AD" clId="Web-{4CF03336-6A7D-E4DA-CB79-2B1D68439401}" dt="2023-03-23T15:49:28.886" v="14"/>
          <ac:spMkLst>
            <pc:docMk/>
            <pc:sldMk cId="243672654" sldId="1690"/>
            <ac:spMk id="12784" creationId="{00000000-0000-0000-0000-000000000000}"/>
          </ac:spMkLst>
        </pc:spChg>
        <pc:spChg chg="mod">
          <ac:chgData name="JOSE LUIS ABELLAN MIGUEL" userId="S::jlabellan@um.es::1d5c9109-9377-4f83-821f-9ee8b429a706" providerId="AD" clId="Web-{4CF03336-6A7D-E4DA-CB79-2B1D68439401}" dt="2023-03-23T15:48:43.041" v="4" actId="1076"/>
          <ac:spMkLst>
            <pc:docMk/>
            <pc:sldMk cId="243672654" sldId="1690"/>
            <ac:spMk id="12825" creationId="{00000000-0000-0000-0000-000000000000}"/>
          </ac:spMkLst>
        </pc:spChg>
        <pc:spChg chg="add del mod">
          <ac:chgData name="JOSE LUIS ABELLAN MIGUEL" userId="S::jlabellan@um.es::1d5c9109-9377-4f83-821f-9ee8b429a706" providerId="AD" clId="Web-{4CF03336-6A7D-E4DA-CB79-2B1D68439401}" dt="2023-03-23T15:49:18.526" v="12" actId="1076"/>
          <ac:spMkLst>
            <pc:docMk/>
            <pc:sldMk cId="243672654" sldId="1690"/>
            <ac:spMk id="12888" creationId="{00000000-0000-0000-0000-000000000000}"/>
          </ac:spMkLst>
        </pc:spChg>
        <pc:spChg chg="del mod">
          <ac:chgData name="JOSE LUIS ABELLAN MIGUEL" userId="S::jlabellan@um.es::1d5c9109-9377-4f83-821f-9ee8b429a706" providerId="AD" clId="Web-{4CF03336-6A7D-E4DA-CB79-2B1D68439401}" dt="2023-03-23T15:48:24.759" v="1"/>
          <ac:spMkLst>
            <pc:docMk/>
            <pc:sldMk cId="243672654" sldId="1690"/>
            <ac:spMk id="12889" creationId="{00000000-0000-0000-0000-000000000000}"/>
          </ac:spMkLst>
        </pc:spChg>
        <pc:spChg chg="mod">
          <ac:chgData name="JOSE LUIS ABELLAN MIGUEL" userId="S::jlabellan@um.es::1d5c9109-9377-4f83-821f-9ee8b429a706" providerId="AD" clId="Web-{4CF03336-6A7D-E4DA-CB79-2B1D68439401}" dt="2023-03-23T15:49:26.073" v="13" actId="1076"/>
          <ac:spMkLst>
            <pc:docMk/>
            <pc:sldMk cId="243672654" sldId="1690"/>
            <ac:spMk id="12890" creationId="{00000000-0000-0000-0000-000000000000}"/>
          </ac:spMkLst>
        </pc:spChg>
      </pc:sldChg>
    </pc:docChg>
  </pc:docChgLst>
  <pc:docChgLst>
    <pc:chgData name="JOSE LUIS ABELLAN MIGUEL" userId="S::jlabellan@um.es::1d5c9109-9377-4f83-821f-9ee8b429a706" providerId="AD" clId="Web-{B1A6FE1B-4928-F696-9F16-9BE8DABA897D}"/>
    <pc:docChg chg="addSld delSld addMainMaster delMainMaster modMainMaster">
      <pc:chgData name="JOSE LUIS ABELLAN MIGUEL" userId="S::jlabellan@um.es::1d5c9109-9377-4f83-821f-9ee8b429a706" providerId="AD" clId="Web-{B1A6FE1B-4928-F696-9F16-9BE8DABA897D}" dt="2023-03-15T09:47:55.639" v="2"/>
      <pc:docMkLst>
        <pc:docMk/>
      </pc:docMkLst>
      <pc:sldChg chg="add">
        <pc:chgData name="JOSE LUIS ABELLAN MIGUEL" userId="S::jlabellan@um.es::1d5c9109-9377-4f83-821f-9ee8b429a706" providerId="AD" clId="Web-{B1A6FE1B-4928-F696-9F16-9BE8DABA897D}" dt="2023-03-15T09:47:55.639" v="2"/>
        <pc:sldMkLst>
          <pc:docMk/>
          <pc:sldMk cId="203850981" sldId="1694"/>
        </pc:sldMkLst>
      </pc:sldChg>
      <pc:sldChg chg="add del">
        <pc:chgData name="JOSE LUIS ABELLAN MIGUEL" userId="S::jlabellan@um.es::1d5c9109-9377-4f83-821f-9ee8b429a706" providerId="AD" clId="Web-{B1A6FE1B-4928-F696-9F16-9BE8DABA897D}" dt="2023-03-15T09:47:34.420" v="1"/>
        <pc:sldMkLst>
          <pc:docMk/>
          <pc:sldMk cId="4101453147" sldId="1694"/>
        </pc:sldMkLst>
      </pc:sldChg>
      <pc:sldMasterChg chg="modSldLayout">
        <pc:chgData name="JOSE LUIS ABELLAN MIGUEL" userId="S::jlabellan@um.es::1d5c9109-9377-4f83-821f-9ee8b429a706" providerId="AD" clId="Web-{B1A6FE1B-4928-F696-9F16-9BE8DABA897D}" dt="2023-03-15T09:47:55.639" v="2"/>
        <pc:sldMasterMkLst>
          <pc:docMk/>
          <pc:sldMasterMk cId="3564982979" sldId="2147483648"/>
        </pc:sldMasterMkLst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1110248476" sldId="2147483681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1174075451" sldId="2147483682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1787075612" sldId="2147483683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3235219282" sldId="2147483684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3224178130" sldId="2147483685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692123359" sldId="2147483686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267062866" sldId="2147483687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249752562" sldId="2147483688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1565981287" sldId="2147483689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1623801495" sldId="2147483690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1802653630" sldId="2147483691"/>
          </pc:sldLayoutMkLst>
        </pc:sldLayoutChg>
        <pc:sldLayoutChg chg="replId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3564982979" sldId="2147483648"/>
            <pc:sldLayoutMk cId="597965933" sldId="2147483692"/>
          </pc:sldLayoutMkLst>
        </pc:sldLayoutChg>
      </pc:sldMasterChg>
      <pc:sldMasterChg chg="add del addSldLayout delSldLayout">
        <pc:chgData name="JOSE LUIS ABELLAN MIGUEL" userId="S::jlabellan@um.es::1d5c9109-9377-4f83-821f-9ee8b429a706" providerId="AD" clId="Web-{B1A6FE1B-4928-F696-9F16-9BE8DABA897D}" dt="2023-03-15T09:47:55.639" v="2"/>
        <pc:sldMasterMkLst>
          <pc:docMk/>
          <pc:sldMasterMk cId="1742413519" sldId="2147483660"/>
        </pc:sldMasterMkLst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3367765015" sldId="2147483661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1867548438" sldId="2147483662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2278731847" sldId="2147483663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4184899810" sldId="2147483664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3046776368" sldId="2147483665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4073741769" sldId="2147483666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3522532692" sldId="2147483667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3856452700" sldId="2147483668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1542573713" sldId="2147483669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2526183566" sldId="2147483670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1709457629" sldId="2147483671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4224344597" sldId="2147483672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1053042339" sldId="2147483673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1063225118" sldId="2147483674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3535455863" sldId="2147483675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3151050223" sldId="2147483676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2129110991" sldId="2147483677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591406834" sldId="2147483678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2083937481" sldId="2147483679"/>
          </pc:sldLayoutMkLst>
        </pc:sldLayoutChg>
        <pc:sldLayoutChg chg="add del">
          <pc:chgData name="JOSE LUIS ABELLAN MIGUEL" userId="S::jlabellan@um.es::1d5c9109-9377-4f83-821f-9ee8b429a706" providerId="AD" clId="Web-{B1A6FE1B-4928-F696-9F16-9BE8DABA897D}" dt="2023-03-15T09:47:55.639" v="2"/>
          <pc:sldLayoutMkLst>
            <pc:docMk/>
            <pc:sldMasterMk cId="1742413519" sldId="2147483660"/>
            <pc:sldLayoutMk cId="2067683961" sldId="2147483680"/>
          </pc:sldLayoutMkLst>
        </pc:sldLayoutChg>
      </pc:sldMasterChg>
    </pc:docChg>
  </pc:docChgLst>
  <pc:docChgLst>
    <pc:chgData name="JOSE LUIS ABELLAN MIGUEL" userId="S::jlabellan@um.es::1d5c9109-9377-4f83-821f-9ee8b429a706" providerId="AD" clId="Web-{E1062910-5604-D5CE-B80D-D1FC9A9C5DCC}"/>
    <pc:docChg chg="addSld delSld modSld">
      <pc:chgData name="JOSE LUIS ABELLAN MIGUEL" userId="S::jlabellan@um.es::1d5c9109-9377-4f83-821f-9ee8b429a706" providerId="AD" clId="Web-{E1062910-5604-D5CE-B80D-D1FC9A9C5DCC}" dt="2023-03-16T17:43:07.278" v="935"/>
      <pc:docMkLst>
        <pc:docMk/>
      </pc:docMkLst>
      <pc:sldChg chg="addSp delSp modSp">
        <pc:chgData name="JOSE LUIS ABELLAN MIGUEL" userId="S::jlabellan@um.es::1d5c9109-9377-4f83-821f-9ee8b429a706" providerId="AD" clId="Web-{E1062910-5604-D5CE-B80D-D1FC9A9C5DCC}" dt="2023-03-16T17:34:46.572" v="797"/>
        <pc:sldMkLst>
          <pc:docMk/>
          <pc:sldMk cId="3042780303" sldId="266"/>
        </pc:sldMkLst>
        <pc:spChg chg="mod">
          <ac:chgData name="JOSE LUIS ABELLAN MIGUEL" userId="S::jlabellan@um.es::1d5c9109-9377-4f83-821f-9ee8b429a706" providerId="AD" clId="Web-{E1062910-5604-D5CE-B80D-D1FC9A9C5DCC}" dt="2023-03-16T17:34:35.478" v="779"/>
          <ac:spMkLst>
            <pc:docMk/>
            <pc:sldMk cId="3042780303" sldId="266"/>
            <ac:spMk id="3" creationId="{23989E72-392F-F041-822F-9DA25D319CE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5.540" v="780"/>
          <ac:spMkLst>
            <pc:docMk/>
            <pc:sldMk cId="3042780303" sldId="266"/>
            <ac:spMk id="5" creationId="{EF252E5E-6D87-C84A-AF1B-8F68E045A44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5.696" v="783"/>
          <ac:spMkLst>
            <pc:docMk/>
            <pc:sldMk cId="3042780303" sldId="266"/>
            <ac:spMk id="6" creationId="{338C85C2-283B-F948-AE46-592F12761E9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6.384" v="792"/>
          <ac:spMkLst>
            <pc:docMk/>
            <pc:sldMk cId="3042780303" sldId="266"/>
            <ac:spMk id="7" creationId="{0A314087-E422-FB47-944C-49DBF1A7B6C7}"/>
          </ac:spMkLst>
        </pc:spChg>
        <pc:spChg chg="del mod">
          <ac:chgData name="JOSE LUIS ABELLAN MIGUEL" userId="S::jlabellan@um.es::1d5c9109-9377-4f83-821f-9ee8b429a706" providerId="AD" clId="Web-{E1062910-5604-D5CE-B80D-D1FC9A9C5DCC}" dt="2023-03-16T17:34:45.869" v="796"/>
          <ac:spMkLst>
            <pc:docMk/>
            <pc:sldMk cId="3042780303" sldId="266"/>
            <ac:spMk id="9" creationId="{F2FA5859-7CD7-954D-A6D3-4F9E7017081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5.837" v="786"/>
          <ac:spMkLst>
            <pc:docMk/>
            <pc:sldMk cId="3042780303" sldId="266"/>
            <ac:spMk id="11" creationId="{7BEE6D8F-8BB9-6447-9B79-FAAB1BA813E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5.899" v="787"/>
          <ac:spMkLst>
            <pc:docMk/>
            <pc:sldMk cId="3042780303" sldId="266"/>
            <ac:spMk id="12" creationId="{5B19AA87-3009-F14C-B53B-F2D7C784D97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5.993" v="788"/>
          <ac:spMkLst>
            <pc:docMk/>
            <pc:sldMk cId="3042780303" sldId="266"/>
            <ac:spMk id="13" creationId="{EFA70488-99F1-344D-907A-CC1ACC532DF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6.087" v="789"/>
          <ac:spMkLst>
            <pc:docMk/>
            <pc:sldMk cId="3042780303" sldId="266"/>
            <ac:spMk id="15" creationId="{123B17C3-5A02-044D-BD77-1B4D45A6B89B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4:46.572" v="797"/>
          <ac:spMkLst>
            <pc:docMk/>
            <pc:sldMk cId="3042780303" sldId="266"/>
            <ac:spMk id="16" creationId="{47F4342E-D9F0-EE0F-ECBA-FDD87C49E44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6.212" v="790"/>
          <ac:spMkLst>
            <pc:docMk/>
            <pc:sldMk cId="3042780303" sldId="266"/>
            <ac:spMk id="20" creationId="{1B8637D8-F263-4E4F-98F4-5A5579137FE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6.321" v="791"/>
          <ac:spMkLst>
            <pc:docMk/>
            <pc:sldMk cId="3042780303" sldId="266"/>
            <ac:spMk id="21" creationId="{F1650694-BA1C-234E-974C-B3CABF80C82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6.509" v="793"/>
          <ac:spMkLst>
            <pc:docMk/>
            <pc:sldMk cId="3042780303" sldId="266"/>
            <ac:spMk id="23" creationId="{49F0CE77-6EAC-C247-9275-0265C09BB83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6.618" v="794"/>
          <ac:spMkLst>
            <pc:docMk/>
            <pc:sldMk cId="3042780303" sldId="266"/>
            <ac:spMk id="24" creationId="{A484DC30-FE41-E340-BDC0-247E6A000BD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5.587" v="781"/>
          <ac:spMkLst>
            <pc:docMk/>
            <pc:sldMk cId="3042780303" sldId="266"/>
            <ac:spMk id="277" creationId="{B87CCD9A-BAF3-8347-8FBD-2304A3C79FE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5.649" v="782"/>
          <ac:spMkLst>
            <pc:docMk/>
            <pc:sldMk cId="3042780303" sldId="266"/>
            <ac:spMk id="278" creationId="{7F91E1C9-51B9-A04D-ACAF-5F4BBE60DBD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5.743" v="784"/>
          <ac:spMkLst>
            <pc:docMk/>
            <pc:sldMk cId="3042780303" sldId="266"/>
            <ac:spMk id="279" creationId="{26B27D58-15EA-A649-90E0-677F630E73C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4:35.790" v="785"/>
          <ac:spMkLst>
            <pc:docMk/>
            <pc:sldMk cId="3042780303" sldId="266"/>
            <ac:spMk id="280" creationId="{D1381A4C-03EA-9A46-9599-39312E30466D}"/>
          </ac:spMkLst>
        </pc:spChg>
      </pc:sldChg>
      <pc:sldChg chg="delSp del">
        <pc:chgData name="JOSE LUIS ABELLAN MIGUEL" userId="S::jlabellan@um.es::1d5c9109-9377-4f83-821f-9ee8b429a706" providerId="AD" clId="Web-{E1062910-5604-D5CE-B80D-D1FC9A9C5DCC}" dt="2023-03-16T17:41:57.479" v="919"/>
        <pc:sldMkLst>
          <pc:docMk/>
          <pc:sldMk cId="2017781977" sldId="269"/>
        </pc:sldMkLst>
        <pc:spChg chg="del">
          <ac:chgData name="JOSE LUIS ABELLAN MIGUEL" userId="S::jlabellan@um.es::1d5c9109-9377-4f83-821f-9ee8b429a706" providerId="AD" clId="Web-{E1062910-5604-D5CE-B80D-D1FC9A9C5DCC}" dt="2023-03-16T17:41:48.791" v="917"/>
          <ac:spMkLst>
            <pc:docMk/>
            <pc:sldMk cId="2017781977" sldId="269"/>
            <ac:spMk id="7" creationId="{EB30994A-E7AB-1D4C-9E04-A8D4FBFF0C07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2:21.901" v="924"/>
        <pc:sldMkLst>
          <pc:docMk/>
          <pc:sldMk cId="1837508782" sldId="272"/>
        </pc:sldMkLst>
        <pc:spChg chg="mod">
          <ac:chgData name="JOSE LUIS ABELLAN MIGUEL" userId="S::jlabellan@um.es::1d5c9109-9377-4f83-821f-9ee8b429a706" providerId="AD" clId="Web-{E1062910-5604-D5CE-B80D-D1FC9A9C5DCC}" dt="2023-03-16T17:42:21.901" v="924"/>
          <ac:spMkLst>
            <pc:docMk/>
            <pc:sldMk cId="1837508782" sldId="272"/>
            <ac:spMk id="27" creationId="{E0453075-A329-3C4A-90E7-C1A4A10D1EF9}"/>
          </ac:spMkLst>
        </pc:spChg>
        <pc:spChg chg="del mod">
          <ac:chgData name="JOSE LUIS ABELLAN MIGUEL" userId="S::jlabellan@um.es::1d5c9109-9377-4f83-821f-9ee8b429a706" providerId="AD" clId="Web-{E1062910-5604-D5CE-B80D-D1FC9A9C5DCC}" dt="2023-03-16T17:42:11.573" v="922"/>
          <ac:spMkLst>
            <pc:docMk/>
            <pc:sldMk cId="1837508782" sldId="272"/>
            <ac:spMk id="30" creationId="{6B6D8272-AE9F-CE4E-BC62-886F9C1D39C6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2:13.057" v="923"/>
          <ac:spMkLst>
            <pc:docMk/>
            <pc:sldMk cId="1837508782" sldId="272"/>
            <ac:spMk id="489" creationId="{8D167E37-DF65-3BB7-DA1C-E31DDE35724F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2:35.464" v="926"/>
        <pc:sldMkLst>
          <pc:docMk/>
          <pc:sldMk cId="3937965516" sldId="276"/>
        </pc:sldMkLst>
        <pc:spChg chg="del">
          <ac:chgData name="JOSE LUIS ABELLAN MIGUEL" userId="S::jlabellan@um.es::1d5c9109-9377-4f83-821f-9ee8b429a706" providerId="AD" clId="Web-{E1062910-5604-D5CE-B80D-D1FC9A9C5DCC}" dt="2023-03-16T17:42:34.074" v="925"/>
          <ac:spMkLst>
            <pc:docMk/>
            <pc:sldMk cId="3937965516" sldId="276"/>
            <ac:spMk id="5" creationId="{E81CDA88-0EDB-6440-951D-6914B5362F4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2:35.464" v="926"/>
          <ac:spMkLst>
            <pc:docMk/>
            <pc:sldMk cId="3937965516" sldId="276"/>
            <ac:spMk id="8" creationId="{23C12CF2-C7E0-17F9-E354-90CD90F759F3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2:42.183" v="928"/>
        <pc:sldMkLst>
          <pc:docMk/>
          <pc:sldMk cId="1852550272" sldId="297"/>
        </pc:sldMkLst>
        <pc:spChg chg="del">
          <ac:chgData name="JOSE LUIS ABELLAN MIGUEL" userId="S::jlabellan@um.es::1d5c9109-9377-4f83-821f-9ee8b429a706" providerId="AD" clId="Web-{E1062910-5604-D5CE-B80D-D1FC9A9C5DCC}" dt="2023-03-16T17:42:40.840" v="927"/>
          <ac:spMkLst>
            <pc:docMk/>
            <pc:sldMk cId="1852550272" sldId="297"/>
            <ac:spMk id="29" creationId="{0E866065-42ED-104B-ACB2-E7B580736DE7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2:42.183" v="928"/>
          <ac:spMkLst>
            <pc:docMk/>
            <pc:sldMk cId="1852550272" sldId="297"/>
            <ac:spMk id="32" creationId="{8CFA5F88-AC8A-9744-E2D5-130A9663F980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2:47.449" v="930"/>
        <pc:sldMkLst>
          <pc:docMk/>
          <pc:sldMk cId="22681226" sldId="311"/>
        </pc:sldMkLst>
        <pc:spChg chg="del">
          <ac:chgData name="JOSE LUIS ABELLAN MIGUEL" userId="S::jlabellan@um.es::1d5c9109-9377-4f83-821f-9ee8b429a706" providerId="AD" clId="Web-{E1062910-5604-D5CE-B80D-D1FC9A9C5DCC}" dt="2023-03-16T17:42:46.746" v="929"/>
          <ac:spMkLst>
            <pc:docMk/>
            <pc:sldMk cId="22681226" sldId="311"/>
            <ac:spMk id="6" creationId="{B775620B-191E-054F-8EB7-1FE435A68BA8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2:47.449" v="930"/>
          <ac:spMkLst>
            <pc:docMk/>
            <pc:sldMk cId="22681226" sldId="311"/>
            <ac:spMk id="9" creationId="{04CF376E-6063-CAEE-F3B8-3963BC117A6E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2:53.887" v="932"/>
        <pc:sldMkLst>
          <pc:docMk/>
          <pc:sldMk cId="2595044280" sldId="321"/>
        </pc:sldMkLst>
        <pc:spChg chg="del">
          <ac:chgData name="JOSE LUIS ABELLAN MIGUEL" userId="S::jlabellan@um.es::1d5c9109-9377-4f83-821f-9ee8b429a706" providerId="AD" clId="Web-{E1062910-5604-D5CE-B80D-D1FC9A9C5DCC}" dt="2023-03-16T17:42:52.778" v="931"/>
          <ac:spMkLst>
            <pc:docMk/>
            <pc:sldMk cId="2595044280" sldId="321"/>
            <ac:spMk id="5" creationId="{9DBD7BC0-D001-4445-B0D2-F8BB3579A28C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2:53.887" v="932"/>
          <ac:spMkLst>
            <pc:docMk/>
            <pc:sldMk cId="2595044280" sldId="321"/>
            <ac:spMk id="8" creationId="{19A6ABC9-22F3-F7D9-A072-EBA003AFBC8F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03.220" v="838"/>
        <pc:sldMkLst>
          <pc:docMk/>
          <pc:sldMk cId="929401800" sldId="337"/>
        </pc:sldMkLst>
        <pc:spChg chg="add mod">
          <ac:chgData name="JOSE LUIS ABELLAN MIGUEL" userId="S::jlabellan@um.es::1d5c9109-9377-4f83-821f-9ee8b429a706" providerId="AD" clId="Web-{E1062910-5604-D5CE-B80D-D1FC9A9C5DCC}" dt="2023-03-16T17:38:03.220" v="838"/>
          <ac:spMkLst>
            <pc:docMk/>
            <pc:sldMk cId="929401800" sldId="337"/>
            <ac:spMk id="3" creationId="{4ABD3DD4-AB99-E4E9-D2E8-76BF535BE2EB}"/>
          </ac:spMkLst>
        </pc:spChg>
        <pc:spChg chg="del">
          <ac:chgData name="JOSE LUIS ABELLAN MIGUEL" userId="S::jlabellan@um.es::1d5c9109-9377-4f83-821f-9ee8b429a706" providerId="AD" clId="Web-{E1062910-5604-D5CE-B80D-D1FC9A9C5DCC}" dt="2023-03-16T17:38:02.720" v="837"/>
          <ac:spMkLst>
            <pc:docMk/>
            <pc:sldMk cId="929401800" sldId="337"/>
            <ac:spMk id="5" creationId="{DF1CC9AE-FD9D-5240-81DF-5CF1CA52DE8F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7:57.032" v="836"/>
        <pc:sldMkLst>
          <pc:docMk/>
          <pc:sldMk cId="1552351918" sldId="341"/>
        </pc:sldMkLst>
        <pc:spChg chg="del">
          <ac:chgData name="JOSE LUIS ABELLAN MIGUEL" userId="S::jlabellan@um.es::1d5c9109-9377-4f83-821f-9ee8b429a706" providerId="AD" clId="Web-{E1062910-5604-D5CE-B80D-D1FC9A9C5DCC}" dt="2023-03-16T17:37:56.485" v="835"/>
          <ac:spMkLst>
            <pc:docMk/>
            <pc:sldMk cId="1552351918" sldId="341"/>
            <ac:spMk id="4" creationId="{606A40D7-5D32-F74C-B486-3F295181B6CA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7:57.032" v="836"/>
          <ac:spMkLst>
            <pc:docMk/>
            <pc:sldMk cId="1552351918" sldId="341"/>
            <ac:spMk id="5" creationId="{A4348F28-B788-0047-3D17-CDAF52E10C3B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3:33.609" v="49"/>
        <pc:sldMkLst>
          <pc:docMk/>
          <pc:sldMk cId="389760499" sldId="798"/>
        </pc:sldMkLst>
        <pc:spChg chg="del">
          <ac:chgData name="JOSE LUIS ABELLAN MIGUEL" userId="S::jlabellan@um.es::1d5c9109-9377-4f83-821f-9ee8b429a706" providerId="AD" clId="Web-{E1062910-5604-D5CE-B80D-D1FC9A9C5DCC}" dt="2023-03-16T17:23:32.984" v="48"/>
          <ac:spMkLst>
            <pc:docMk/>
            <pc:sldMk cId="389760499" sldId="798"/>
            <ac:spMk id="15" creationId="{47616B68-9835-4747-B5CC-57256AF73217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3:33.609" v="49"/>
          <ac:spMkLst>
            <pc:docMk/>
            <pc:sldMk cId="389760499" sldId="798"/>
            <ac:spMk id="16" creationId="{21822641-5FCE-F496-4C66-4E6081B2E7BC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3:42.437" v="52" actId="14100"/>
        <pc:sldMkLst>
          <pc:docMk/>
          <pc:sldMk cId="3433782426" sldId="799"/>
        </pc:sldMkLst>
        <pc:spChg chg="del">
          <ac:chgData name="JOSE LUIS ABELLAN MIGUEL" userId="S::jlabellan@um.es::1d5c9109-9377-4f83-821f-9ee8b429a706" providerId="AD" clId="Web-{E1062910-5604-D5CE-B80D-D1FC9A9C5DCC}" dt="2023-03-16T17:23:37.453" v="50"/>
          <ac:spMkLst>
            <pc:docMk/>
            <pc:sldMk cId="3433782426" sldId="799"/>
            <ac:spMk id="8" creationId="{0DB1917E-A8B2-F14E-950A-00B1DAB5EC55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3:38.640" v="51"/>
          <ac:spMkLst>
            <pc:docMk/>
            <pc:sldMk cId="3433782426" sldId="799"/>
            <ac:spMk id="9" creationId="{CEF71B85-1396-997E-222C-ECA37508853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3:42.437" v="52" actId="14100"/>
          <ac:spMkLst>
            <pc:docMk/>
            <pc:sldMk cId="3433782426" sldId="799"/>
            <ac:spMk id="384" creationId="{00000000-0000-0000-0000-000000000000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3:15.217" v="45"/>
        <pc:sldMkLst>
          <pc:docMk/>
          <pc:sldMk cId="848708682" sldId="988"/>
        </pc:sldMkLst>
        <pc:spChg chg="del">
          <ac:chgData name="JOSE LUIS ABELLAN MIGUEL" userId="S::jlabellan@um.es::1d5c9109-9377-4f83-821f-9ee8b429a706" providerId="AD" clId="Web-{E1062910-5604-D5CE-B80D-D1FC9A9C5DCC}" dt="2023-03-16T17:23:14.655" v="44"/>
          <ac:spMkLst>
            <pc:docMk/>
            <pc:sldMk cId="848708682" sldId="988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3:15.217" v="45"/>
          <ac:spMkLst>
            <pc:docMk/>
            <pc:sldMk cId="848708682" sldId="988"/>
            <ac:spMk id="13" creationId="{C6DC46BD-99E0-04E5-11B8-2F638C3EECFF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3:07.373" v="43"/>
        <pc:sldMkLst>
          <pc:docMk/>
          <pc:sldMk cId="1822450141" sldId="1036"/>
        </pc:sldMkLst>
        <pc:spChg chg="del">
          <ac:chgData name="JOSE LUIS ABELLAN MIGUEL" userId="S::jlabellan@um.es::1d5c9109-9377-4f83-821f-9ee8b429a706" providerId="AD" clId="Web-{E1062910-5604-D5CE-B80D-D1FC9A9C5DCC}" dt="2023-03-16T17:23:06.826" v="42"/>
          <ac:spMkLst>
            <pc:docMk/>
            <pc:sldMk cId="1822450141" sldId="1036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3:07.373" v="43"/>
          <ac:spMkLst>
            <pc:docMk/>
            <pc:sldMk cId="1822450141" sldId="1036"/>
            <ac:spMk id="7" creationId="{CE3F1BF7-00E6-29F6-C29F-51D97C977C0E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5:30.933" v="810"/>
        <pc:sldMkLst>
          <pc:docMk/>
          <pc:sldMk cId="103569059" sldId="1196"/>
        </pc:sldMkLst>
        <pc:spChg chg="del">
          <ac:chgData name="JOSE LUIS ABELLAN MIGUEL" userId="S::jlabellan@um.es::1d5c9109-9377-4f83-821f-9ee8b429a706" providerId="AD" clId="Web-{E1062910-5604-D5CE-B80D-D1FC9A9C5DCC}" dt="2023-03-16T17:35:22.026" v="808"/>
          <ac:spMkLst>
            <pc:docMk/>
            <pc:sldMk cId="103569059" sldId="1196"/>
            <ac:spMk id="4" creationId="{6DA1BA43-DB5D-F848-92DA-1F91E4FD35A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5:30.933" v="810"/>
          <ac:spMkLst>
            <pc:docMk/>
            <pc:sldMk cId="103569059" sldId="1196"/>
            <ac:spMk id="7" creationId="{9BAFAED1-F4E8-0842-99D5-61646D316662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5:22.370" v="809"/>
          <ac:spMkLst>
            <pc:docMk/>
            <pc:sldMk cId="103569059" sldId="1196"/>
            <ac:spMk id="8" creationId="{61791284-9746-6C93-2BEF-927854ACFAE7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5:28.457" v="111"/>
        <pc:sldMkLst>
          <pc:docMk/>
          <pc:sldMk cId="1681286660" sldId="1276"/>
        </pc:sldMkLst>
        <pc:spChg chg="del">
          <ac:chgData name="JOSE LUIS ABELLAN MIGUEL" userId="S::jlabellan@um.es::1d5c9109-9377-4f83-821f-9ee8b429a706" providerId="AD" clId="Web-{E1062910-5604-D5CE-B80D-D1FC9A9C5DCC}" dt="2023-03-16T17:24:47.205" v="64"/>
          <ac:spMkLst>
            <pc:docMk/>
            <pc:sldMk cId="1681286660" sldId="1276"/>
            <ac:spMk id="4" creationId="{0586D67A-B966-5749-8FB8-5CF3D6F84C9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7.816" v="90"/>
          <ac:spMkLst>
            <pc:docMk/>
            <pc:sldMk cId="1681286660" sldId="1276"/>
            <ac:spMk id="6" creationId="{52F96866-D572-8749-B8FB-7BE81C90783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7.832" v="91"/>
          <ac:spMkLst>
            <pc:docMk/>
            <pc:sldMk cId="1681286660" sldId="1276"/>
            <ac:spMk id="8" creationId="{7394D650-7C07-6643-B366-2543C9B020D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035" v="94"/>
          <ac:spMkLst>
            <pc:docMk/>
            <pc:sldMk cId="1681286660" sldId="1276"/>
            <ac:spMk id="14" creationId="{AEB10705-3437-5C4B-9434-91D8A0DD3AA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7.957" v="93"/>
          <ac:spMkLst>
            <pc:docMk/>
            <pc:sldMk cId="1681286660" sldId="1276"/>
            <ac:spMk id="16" creationId="{7B1D4523-5071-754D-9317-EBE115C5EA5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7.894" v="92"/>
          <ac:spMkLst>
            <pc:docMk/>
            <pc:sldMk cId="1681286660" sldId="1276"/>
            <ac:spMk id="18" creationId="{0CA98707-A4F0-D245-90C9-46DC8306476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066" v="95"/>
          <ac:spMkLst>
            <pc:docMk/>
            <pc:sldMk cId="1681286660" sldId="1276"/>
            <ac:spMk id="19" creationId="{BE3909CA-AAEC-BD46-8476-BC453C892A4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098" v="96"/>
          <ac:spMkLst>
            <pc:docMk/>
            <pc:sldMk cId="1681286660" sldId="1276"/>
            <ac:spMk id="27" creationId="{C01D95BF-9D5C-7345-928F-F2CA624B3EB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113" v="97"/>
          <ac:spMkLst>
            <pc:docMk/>
            <pc:sldMk cId="1681286660" sldId="1276"/>
            <ac:spMk id="28" creationId="{D1A8E980-86B1-AA41-9A45-269FD2270FB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144" v="98"/>
          <ac:spMkLst>
            <pc:docMk/>
            <pc:sldMk cId="1681286660" sldId="1276"/>
            <ac:spMk id="29" creationId="{CC20CECA-2661-1740-9087-4506F51B868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160" v="99"/>
          <ac:spMkLst>
            <pc:docMk/>
            <pc:sldMk cId="1681286660" sldId="1276"/>
            <ac:spMk id="30" creationId="{8E37324D-4837-174D-A2E7-E18A07F546D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191" v="100"/>
          <ac:spMkLst>
            <pc:docMk/>
            <pc:sldMk cId="1681286660" sldId="1276"/>
            <ac:spMk id="31" creationId="{BA47E69F-E1A2-BD41-8687-CA783091566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222" v="101"/>
          <ac:spMkLst>
            <pc:docMk/>
            <pc:sldMk cId="1681286660" sldId="1276"/>
            <ac:spMk id="34" creationId="{2E56FB4E-50F8-1841-ABE5-3A3D74F4625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254" v="102"/>
          <ac:spMkLst>
            <pc:docMk/>
            <pc:sldMk cId="1681286660" sldId="1276"/>
            <ac:spMk id="35" creationId="{14B15EB9-6485-5F44-8F23-26E38D4AF14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269" v="103"/>
          <ac:spMkLst>
            <pc:docMk/>
            <pc:sldMk cId="1681286660" sldId="1276"/>
            <ac:spMk id="36" creationId="{8BEFE51C-E1C9-054E-9F89-48075D0988B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285" v="104"/>
          <ac:spMkLst>
            <pc:docMk/>
            <pc:sldMk cId="1681286660" sldId="1276"/>
            <ac:spMk id="37" creationId="{1E120357-403C-7543-BCC1-ADEEA285039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316" v="105"/>
          <ac:spMkLst>
            <pc:docMk/>
            <pc:sldMk cId="1681286660" sldId="1276"/>
            <ac:spMk id="38" creationId="{6FB171B5-99D5-2943-BD56-92FE38BB2A2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332" v="106"/>
          <ac:spMkLst>
            <pc:docMk/>
            <pc:sldMk cId="1681286660" sldId="1276"/>
            <ac:spMk id="39" creationId="{A81D7439-9062-6440-A762-70D3937A433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363" v="107"/>
          <ac:spMkLst>
            <pc:docMk/>
            <pc:sldMk cId="1681286660" sldId="1276"/>
            <ac:spMk id="40" creationId="{DB30AC67-248C-0845-A636-DDDE5C8C369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394" v="108"/>
          <ac:spMkLst>
            <pc:docMk/>
            <pc:sldMk cId="1681286660" sldId="1276"/>
            <ac:spMk id="41" creationId="{3868C2D8-C623-A440-A702-96DECCB44C3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410" v="109"/>
          <ac:spMkLst>
            <pc:docMk/>
            <pc:sldMk cId="1681286660" sldId="1276"/>
            <ac:spMk id="42" creationId="{26DA9B77-A991-1C40-9AAB-017EAB526FF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426" v="110"/>
          <ac:spMkLst>
            <pc:docMk/>
            <pc:sldMk cId="1681286660" sldId="1276"/>
            <ac:spMk id="43" creationId="{BFCB8626-B5E9-5845-B415-DCA9DC6CCB2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28.457" v="111"/>
          <ac:spMkLst>
            <pc:docMk/>
            <pc:sldMk cId="1681286660" sldId="1276"/>
            <ac:spMk id="44" creationId="{DE4EC9D0-FD53-C84E-AFC4-B859683D64FF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4:48.971" v="65"/>
          <ac:spMkLst>
            <pc:docMk/>
            <pc:sldMk cId="1681286660" sldId="1276"/>
            <ac:spMk id="46" creationId="{9E6FDB6D-BA3B-3FCD-E3B7-7824A7B0923E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5:40.004" v="113"/>
        <pc:sldMkLst>
          <pc:docMk/>
          <pc:sldMk cId="1524902298" sldId="1277"/>
        </pc:sldMkLst>
        <pc:spChg chg="del">
          <ac:chgData name="JOSE LUIS ABELLAN MIGUEL" userId="S::jlabellan@um.es::1d5c9109-9377-4f83-821f-9ee8b429a706" providerId="AD" clId="Web-{E1062910-5604-D5CE-B80D-D1FC9A9C5DCC}" dt="2023-03-16T17:25:39.410" v="112"/>
          <ac:spMkLst>
            <pc:docMk/>
            <pc:sldMk cId="1524902298" sldId="1277"/>
            <ac:spMk id="4" creationId="{0586D67A-B966-5749-8FB8-5CF3D6F84C9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19.769" v="87"/>
          <ac:spMkLst>
            <pc:docMk/>
            <pc:sldMk cId="1524902298" sldId="1277"/>
            <ac:spMk id="6" creationId="{52F96866-D572-8749-B8FB-7BE81C90783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19.785" v="88"/>
          <ac:spMkLst>
            <pc:docMk/>
            <pc:sldMk cId="1524902298" sldId="1277"/>
            <ac:spMk id="8" creationId="{49B11B93-E8BB-D345-8ABA-F545C27DE6A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19.785" v="89"/>
          <ac:spMkLst>
            <pc:docMk/>
            <pc:sldMk cId="1524902298" sldId="1277"/>
            <ac:spMk id="11" creationId="{2DEA1ADD-B4E5-6949-8B89-7A40E3D3D15D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5:40.004" v="113"/>
          <ac:spMkLst>
            <pc:docMk/>
            <pc:sldMk cId="1524902298" sldId="1277"/>
            <ac:spMk id="12" creationId="{61BA52B2-ADC9-2829-6207-A2E3B37ED6FC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6:22.537" v="176"/>
        <pc:sldMkLst>
          <pc:docMk/>
          <pc:sldMk cId="766899490" sldId="1278"/>
        </pc:sldMkLst>
        <pc:spChg chg="del mod">
          <ac:chgData name="JOSE LUIS ABELLAN MIGUEL" userId="S::jlabellan@um.es::1d5c9109-9377-4f83-821f-9ee8b429a706" providerId="AD" clId="Web-{E1062910-5604-D5CE-B80D-D1FC9A9C5DCC}" dt="2023-03-16T17:26:21.803" v="175"/>
          <ac:spMkLst>
            <pc:docMk/>
            <pc:sldMk cId="766899490" sldId="1278"/>
            <ac:spMk id="4" creationId="{0586D67A-B966-5749-8FB8-5CF3D6F84C9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48.801" v="115"/>
          <ac:spMkLst>
            <pc:docMk/>
            <pc:sldMk cId="766899490" sldId="1278"/>
            <ac:spMk id="6" creationId="{52F96866-D572-8749-B8FB-7BE81C907831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6:22.537" v="176"/>
          <ac:spMkLst>
            <pc:docMk/>
            <pc:sldMk cId="766899490" sldId="1278"/>
            <ac:spMk id="8" creationId="{2B7B4EA6-6760-D723-CBCB-579ECFA7719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48.911" v="116"/>
          <ac:spMkLst>
            <pc:docMk/>
            <pc:sldMk cId="766899490" sldId="1278"/>
            <ac:spMk id="13" creationId="{7788275E-72DE-4D43-8500-2662B186488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49.051" v="117"/>
          <ac:spMkLst>
            <pc:docMk/>
            <pc:sldMk cId="766899490" sldId="1278"/>
            <ac:spMk id="14" creationId="{30EC07DE-D9FD-854C-9B1F-84BB8C56129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49.192" v="118"/>
          <ac:spMkLst>
            <pc:docMk/>
            <pc:sldMk cId="766899490" sldId="1278"/>
            <ac:spMk id="15" creationId="{301EEF2C-79FA-7A4B-B40E-520739A4F08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49.333" v="119"/>
          <ac:spMkLst>
            <pc:docMk/>
            <pc:sldMk cId="766899490" sldId="1278"/>
            <ac:spMk id="16" creationId="{C82E82F1-EF50-D041-9FA7-4B3DC377F21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49.473" v="120"/>
          <ac:spMkLst>
            <pc:docMk/>
            <pc:sldMk cId="766899490" sldId="1278"/>
            <ac:spMk id="17" creationId="{1F068292-CC46-574D-BC99-C19965692B6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49.614" v="121"/>
          <ac:spMkLst>
            <pc:docMk/>
            <pc:sldMk cId="766899490" sldId="1278"/>
            <ac:spMk id="18" creationId="{2624095C-F255-A24D-B3F3-FC66C96EADA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49.739" v="122"/>
          <ac:spMkLst>
            <pc:docMk/>
            <pc:sldMk cId="766899490" sldId="1278"/>
            <ac:spMk id="19" creationId="{0F738585-3182-A340-96FF-C8203656FA4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49.880" v="123"/>
          <ac:spMkLst>
            <pc:docMk/>
            <pc:sldMk cId="766899490" sldId="1278"/>
            <ac:spMk id="20" creationId="{4A809B94-AB1E-264C-A09F-DDC5BE17830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0.020" v="124"/>
          <ac:spMkLst>
            <pc:docMk/>
            <pc:sldMk cId="766899490" sldId="1278"/>
            <ac:spMk id="21" creationId="{2E881D6E-98BE-C043-B0D0-849292EB554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0.176" v="125"/>
          <ac:spMkLst>
            <pc:docMk/>
            <pc:sldMk cId="766899490" sldId="1278"/>
            <ac:spMk id="22" creationId="{6B7B1FFF-36C9-254B-9104-4032AD1469D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0.348" v="126"/>
          <ac:spMkLst>
            <pc:docMk/>
            <pc:sldMk cId="766899490" sldId="1278"/>
            <ac:spMk id="23" creationId="{A3C08607-88AF-304B-B4B3-33D360DCBB4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0.505" v="127"/>
          <ac:spMkLst>
            <pc:docMk/>
            <pc:sldMk cId="766899490" sldId="1278"/>
            <ac:spMk id="24" creationId="{E675F731-9BCB-974F-8641-46C7FEC86F2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0.645" v="128"/>
          <ac:spMkLst>
            <pc:docMk/>
            <pc:sldMk cId="766899490" sldId="1278"/>
            <ac:spMk id="25" creationId="{DFCB8F7C-0AAA-6B49-95C9-2BA8966FD4E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0.786" v="129"/>
          <ac:spMkLst>
            <pc:docMk/>
            <pc:sldMk cId="766899490" sldId="1278"/>
            <ac:spMk id="26" creationId="{436B683E-8DE4-9D47-9299-D80E454C054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0.958" v="130"/>
          <ac:spMkLst>
            <pc:docMk/>
            <pc:sldMk cId="766899490" sldId="1278"/>
            <ac:spMk id="27" creationId="{A1C4D9E9-B10A-0945-9DCC-666DC814D45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1.145" v="131"/>
          <ac:spMkLst>
            <pc:docMk/>
            <pc:sldMk cId="766899490" sldId="1278"/>
            <ac:spMk id="28" creationId="{F919C940-3E81-684C-9CD7-5335E37EB7E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1.395" v="132"/>
          <ac:spMkLst>
            <pc:docMk/>
            <pc:sldMk cId="766899490" sldId="1278"/>
            <ac:spMk id="29" creationId="{31FA42EE-6ADC-D243-8F19-33C1630CA56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1.661" v="133"/>
          <ac:spMkLst>
            <pc:docMk/>
            <pc:sldMk cId="766899490" sldId="1278"/>
            <ac:spMk id="31" creationId="{B62DE01A-A216-924D-8DAC-49A62AFC6EA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5.755" v="154"/>
          <ac:spMkLst>
            <pc:docMk/>
            <pc:sldMk cId="766899490" sldId="1278"/>
            <ac:spMk id="36" creationId="{0508EC4F-7BBF-1D40-9F25-F8F4EDF40B8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5.942" v="155"/>
          <ac:spMkLst>
            <pc:docMk/>
            <pc:sldMk cId="766899490" sldId="1278"/>
            <ac:spMk id="37" creationId="{682C13B8-4C9F-5345-B8C7-819F3EDEEDB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6.130" v="156"/>
          <ac:spMkLst>
            <pc:docMk/>
            <pc:sldMk cId="766899490" sldId="1278"/>
            <ac:spMk id="38" creationId="{86A39615-B1DF-674A-A32A-7733687DA33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6.302" v="157"/>
          <ac:spMkLst>
            <pc:docMk/>
            <pc:sldMk cId="766899490" sldId="1278"/>
            <ac:spMk id="39" creationId="{CBEA8E57-64D6-7D42-B5A8-70C8A2809C1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6.489" v="158"/>
          <ac:spMkLst>
            <pc:docMk/>
            <pc:sldMk cId="766899490" sldId="1278"/>
            <ac:spMk id="42" creationId="{356A8C0B-4776-0F4E-B0B6-8F42FADC820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6.661" v="159"/>
          <ac:spMkLst>
            <pc:docMk/>
            <pc:sldMk cId="766899490" sldId="1278"/>
            <ac:spMk id="43" creationId="{A1F2900A-54C6-6342-B09B-7E4EEF3ADCC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6.849" v="160"/>
          <ac:spMkLst>
            <pc:docMk/>
            <pc:sldMk cId="766899490" sldId="1278"/>
            <ac:spMk id="46" creationId="{EA25E0C7-9BB4-104E-9367-386B00D7A94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020" v="161"/>
          <ac:spMkLst>
            <pc:docMk/>
            <pc:sldMk cId="766899490" sldId="1278"/>
            <ac:spMk id="47" creationId="{7A2115F3-8438-5045-A003-F66118E0C5F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208" v="162"/>
          <ac:spMkLst>
            <pc:docMk/>
            <pc:sldMk cId="766899490" sldId="1278"/>
            <ac:spMk id="49" creationId="{F9D75C41-93FF-7F4E-BAF8-4842EACB346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395" v="163"/>
          <ac:spMkLst>
            <pc:docMk/>
            <pc:sldMk cId="766899490" sldId="1278"/>
            <ac:spMk id="50" creationId="{B00B86D8-FC75-BA4B-AEAD-05A8E6E670F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614" v="164"/>
          <ac:spMkLst>
            <pc:docMk/>
            <pc:sldMk cId="766899490" sldId="1278"/>
            <ac:spMk id="51" creationId="{92ABDA2C-5AC6-DE4D-81FA-FF18558A0FE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817" v="165"/>
          <ac:spMkLst>
            <pc:docMk/>
            <pc:sldMk cId="766899490" sldId="1278"/>
            <ac:spMk id="52" creationId="{64A56F99-8348-AE4B-A485-B18BDE5546D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2.723" v="138"/>
          <ac:spMkLst>
            <pc:docMk/>
            <pc:sldMk cId="766899490" sldId="1278"/>
            <ac:spMk id="53" creationId="{6B6A15B4-9724-6443-ABDA-E3EB8A28F25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2.927" v="139"/>
          <ac:spMkLst>
            <pc:docMk/>
            <pc:sldMk cId="766899490" sldId="1278"/>
            <ac:spMk id="54" creationId="{C0665C41-3B9D-9F4B-BEA2-31A99273494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3.114" v="140"/>
          <ac:spMkLst>
            <pc:docMk/>
            <pc:sldMk cId="766899490" sldId="1278"/>
            <ac:spMk id="55" creationId="{DC5915C0-E981-F14B-AC91-7222A59A774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3.286" v="141"/>
          <ac:spMkLst>
            <pc:docMk/>
            <pc:sldMk cId="766899490" sldId="1278"/>
            <ac:spMk id="56" creationId="{1A9F9A84-121D-614C-8349-12760B3DBA3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3.458" v="142"/>
          <ac:spMkLst>
            <pc:docMk/>
            <pc:sldMk cId="766899490" sldId="1278"/>
            <ac:spMk id="57" creationId="{E40967EB-EBAF-8A43-B13E-DD6807ED744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3.645" v="143"/>
          <ac:spMkLst>
            <pc:docMk/>
            <pc:sldMk cId="766899490" sldId="1278"/>
            <ac:spMk id="58" creationId="{4AC74726-0141-4B4C-BDAB-3441830ED3C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3.817" v="144"/>
          <ac:spMkLst>
            <pc:docMk/>
            <pc:sldMk cId="766899490" sldId="1278"/>
            <ac:spMk id="59" creationId="{A182C53C-CA6D-7E4C-8607-37260798825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4.020" v="145"/>
          <ac:spMkLst>
            <pc:docMk/>
            <pc:sldMk cId="766899490" sldId="1278"/>
            <ac:spMk id="60" creationId="{D0B286C5-F3C2-3B48-9CA9-FC6956FA54C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4.223" v="146"/>
          <ac:spMkLst>
            <pc:docMk/>
            <pc:sldMk cId="766899490" sldId="1278"/>
            <ac:spMk id="61" creationId="{251851A2-A4F2-0B4C-A770-A44D7FBC66F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4.411" v="147"/>
          <ac:spMkLst>
            <pc:docMk/>
            <pc:sldMk cId="766899490" sldId="1278"/>
            <ac:spMk id="62" creationId="{95C4EB12-3311-7348-80E2-14DCA47DE41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4.630" v="148"/>
          <ac:spMkLst>
            <pc:docMk/>
            <pc:sldMk cId="766899490" sldId="1278"/>
            <ac:spMk id="66" creationId="{C334AAF3-299E-3E46-A42A-7F41E5AD09F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4.802" v="149"/>
          <ac:spMkLst>
            <pc:docMk/>
            <pc:sldMk cId="766899490" sldId="1278"/>
            <ac:spMk id="67" creationId="{C0171888-9BC5-D54B-B0E6-703960348D3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4.989" v="150"/>
          <ac:spMkLst>
            <pc:docMk/>
            <pc:sldMk cId="766899490" sldId="1278"/>
            <ac:spMk id="68" creationId="{CA6A1365-64D9-5146-B7DB-2A3280187FF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5.192" v="151"/>
          <ac:spMkLst>
            <pc:docMk/>
            <pc:sldMk cId="766899490" sldId="1278"/>
            <ac:spMk id="70" creationId="{27A582A7-15AA-0449-925E-77E4D959B39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5.364" v="152"/>
          <ac:spMkLst>
            <pc:docMk/>
            <pc:sldMk cId="766899490" sldId="1278"/>
            <ac:spMk id="72" creationId="{F7F987EA-2A42-E144-831F-E3C8EE3BC5F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5.552" v="153"/>
          <ac:spMkLst>
            <pc:docMk/>
            <pc:sldMk cId="766899490" sldId="1278"/>
            <ac:spMk id="73" creationId="{FC10AEAB-4E9E-F048-B902-F45A43C8FD9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2.301" v="136"/>
          <ac:spMkLst>
            <pc:docMk/>
            <pc:sldMk cId="766899490" sldId="1278"/>
            <ac:spMk id="76" creationId="{C4508784-3AF2-184E-B5F8-E0CCD157248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2.520" v="137"/>
          <ac:spMkLst>
            <pc:docMk/>
            <pc:sldMk cId="766899490" sldId="1278"/>
            <ac:spMk id="77" creationId="{129BFDEC-5C3D-C04C-813E-F4E11E6B801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1.880" v="134"/>
          <ac:spMkLst>
            <pc:docMk/>
            <pc:sldMk cId="766899490" sldId="1278"/>
            <ac:spMk id="79" creationId="{796B337C-3763-F44F-A7A8-CF8EAC9D1C4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2.098" v="135"/>
          <ac:spMkLst>
            <pc:docMk/>
            <pc:sldMk cId="766899490" sldId="1278"/>
            <ac:spMk id="80" creationId="{22EEB160-4142-9945-92A0-35BACC030BA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864" v="166"/>
          <ac:spMkLst>
            <pc:docMk/>
            <pc:sldMk cId="766899490" sldId="1278"/>
            <ac:spMk id="82" creationId="{AFAB8E82-6C47-6D48-A50E-B9CC355EE9C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895" v="167"/>
          <ac:spMkLst>
            <pc:docMk/>
            <pc:sldMk cId="766899490" sldId="1278"/>
            <ac:spMk id="83" creationId="{051EEF6E-2975-5440-8F51-F395DD608D4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927" v="168"/>
          <ac:spMkLst>
            <pc:docMk/>
            <pc:sldMk cId="766899490" sldId="1278"/>
            <ac:spMk id="84" creationId="{9E4427E6-1572-E543-9093-7B5FC3099D6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958" v="169"/>
          <ac:spMkLst>
            <pc:docMk/>
            <pc:sldMk cId="766899490" sldId="1278"/>
            <ac:spMk id="85" creationId="{3E349A20-F62B-6147-842E-72B4931D72C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8.067" v="172"/>
          <ac:spMkLst>
            <pc:docMk/>
            <pc:sldMk cId="766899490" sldId="1278"/>
            <ac:spMk id="86" creationId="{47FC7067-7D78-D141-AF60-20DA91342FB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7.989" v="170"/>
          <ac:spMkLst>
            <pc:docMk/>
            <pc:sldMk cId="766899490" sldId="1278"/>
            <ac:spMk id="87" creationId="{3E72F942-D55F-3A41-BEA2-33D4637B85F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8.020" v="171"/>
          <ac:spMkLst>
            <pc:docMk/>
            <pc:sldMk cId="766899490" sldId="1278"/>
            <ac:spMk id="88" creationId="{9B73C969-A4C4-BA4A-A53A-B40450DAE0D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5:58.099" v="173"/>
          <ac:spMkLst>
            <pc:docMk/>
            <pc:sldMk cId="766899490" sldId="1278"/>
            <ac:spMk id="89" creationId="{8C131EC8-F82A-7A4E-853A-9D2052CAB64F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7:10.508" v="184"/>
        <pc:sldMkLst>
          <pc:docMk/>
          <pc:sldMk cId="611227287" sldId="1279"/>
        </pc:sldMkLst>
        <pc:spChg chg="del mod">
          <ac:chgData name="JOSE LUIS ABELLAN MIGUEL" userId="S::jlabellan@um.es::1d5c9109-9377-4f83-821f-9ee8b429a706" providerId="AD" clId="Web-{E1062910-5604-D5CE-B80D-D1FC9A9C5DCC}" dt="2023-03-16T17:27:09.898" v="183"/>
          <ac:spMkLst>
            <pc:docMk/>
            <pc:sldMk cId="611227287" sldId="1279"/>
            <ac:spMk id="4" creationId="{0586D67A-B966-5749-8FB8-5CF3D6F84C9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6:58.960" v="178"/>
          <ac:spMkLst>
            <pc:docMk/>
            <pc:sldMk cId="611227287" sldId="1279"/>
            <ac:spMk id="6" creationId="{52F96866-D572-8749-B8FB-7BE81C90783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6:59.038" v="182"/>
          <ac:spMkLst>
            <pc:docMk/>
            <pc:sldMk cId="611227287" sldId="1279"/>
            <ac:spMk id="7" creationId="{1CF322CB-5AF5-E941-ACBF-74D27342694D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7:10.508" v="184"/>
          <ac:spMkLst>
            <pc:docMk/>
            <pc:sldMk cId="611227287" sldId="1279"/>
            <ac:spMk id="9" creationId="{9B2627F6-9ACF-D6CB-0389-98D249BE449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6:58.976" v="179"/>
          <ac:spMkLst>
            <pc:docMk/>
            <pc:sldMk cId="611227287" sldId="1279"/>
            <ac:spMk id="89" creationId="{C84F5589-3178-1E4F-B542-2914D86D3A2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6:58.992" v="180"/>
          <ac:spMkLst>
            <pc:docMk/>
            <pc:sldMk cId="611227287" sldId="1279"/>
            <ac:spMk id="90" creationId="{21FD1D92-BEE8-7245-88B9-FAB71B0C771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6:59.007" v="181"/>
          <ac:spMkLst>
            <pc:docMk/>
            <pc:sldMk cId="611227287" sldId="1279"/>
            <ac:spMk id="91" creationId="{DB56E3B0-8F44-2841-8E82-BC37B060B82A}"/>
          </ac:spMkLst>
        </pc:spChg>
      </pc:sldChg>
      <pc:sldChg chg="modSp">
        <pc:chgData name="JOSE LUIS ABELLAN MIGUEL" userId="S::jlabellan@um.es::1d5c9109-9377-4f83-821f-9ee8b429a706" providerId="AD" clId="Web-{E1062910-5604-D5CE-B80D-D1FC9A9C5DCC}" dt="2023-03-16T17:27:22.414" v="217"/>
        <pc:sldMkLst>
          <pc:docMk/>
          <pc:sldMk cId="3604385536" sldId="1280"/>
        </pc:sldMkLst>
        <pc:spChg chg="mod">
          <ac:chgData name="JOSE LUIS ABELLAN MIGUEL" userId="S::jlabellan@um.es::1d5c9109-9377-4f83-821f-9ee8b429a706" providerId="AD" clId="Web-{E1062910-5604-D5CE-B80D-D1FC9A9C5DCC}" dt="2023-03-16T17:27:21.133" v="185"/>
          <ac:spMkLst>
            <pc:docMk/>
            <pc:sldMk cId="3604385536" sldId="1280"/>
            <ac:spMk id="7" creationId="{E97F9329-AC4D-744D-AEC8-B2D1AC0376C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180" v="186"/>
          <ac:spMkLst>
            <pc:docMk/>
            <pc:sldMk cId="3604385536" sldId="1280"/>
            <ac:spMk id="8" creationId="{F6356718-8CA6-C247-850B-A119DECB7D0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227" v="187"/>
          <ac:spMkLst>
            <pc:docMk/>
            <pc:sldMk cId="3604385536" sldId="1280"/>
            <ac:spMk id="9" creationId="{7C3260CA-B536-644B-96CB-A9F93597A3A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274" v="188"/>
          <ac:spMkLst>
            <pc:docMk/>
            <pc:sldMk cId="3604385536" sldId="1280"/>
            <ac:spMk id="10" creationId="{71ACE0E0-EC3D-8647-874E-1BF4B497F90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320" v="189"/>
          <ac:spMkLst>
            <pc:docMk/>
            <pc:sldMk cId="3604385536" sldId="1280"/>
            <ac:spMk id="11" creationId="{755B8DE4-8AE6-1A43-9AD8-C77A9218520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352" v="190"/>
          <ac:spMkLst>
            <pc:docMk/>
            <pc:sldMk cId="3604385536" sldId="1280"/>
            <ac:spMk id="12" creationId="{D6F7E31D-3779-B24E-897B-CCE131015CC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399" v="191"/>
          <ac:spMkLst>
            <pc:docMk/>
            <pc:sldMk cId="3604385536" sldId="1280"/>
            <ac:spMk id="13" creationId="{4C162B15-7927-3442-97FD-B0A65C7268A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430" v="192"/>
          <ac:spMkLst>
            <pc:docMk/>
            <pc:sldMk cId="3604385536" sldId="1280"/>
            <ac:spMk id="14" creationId="{3B19E040-3D89-C549-B64F-2D5F58F23CC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477" v="193"/>
          <ac:spMkLst>
            <pc:docMk/>
            <pc:sldMk cId="3604385536" sldId="1280"/>
            <ac:spMk id="15" creationId="{73089031-E829-F947-B782-D128C13C278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524" v="194"/>
          <ac:spMkLst>
            <pc:docMk/>
            <pc:sldMk cId="3604385536" sldId="1280"/>
            <ac:spMk id="16" creationId="{B8ED9BC5-62D0-F44B-9DAE-C2E60067DBD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555" v="195"/>
          <ac:spMkLst>
            <pc:docMk/>
            <pc:sldMk cId="3604385536" sldId="1280"/>
            <ac:spMk id="17" creationId="{6BC8617E-9F70-FB4F-8A74-A68FCC313CB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570" v="196"/>
          <ac:spMkLst>
            <pc:docMk/>
            <pc:sldMk cId="3604385536" sldId="1280"/>
            <ac:spMk id="18" creationId="{40691546-DDC2-FB46-90D1-80810A8CA66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617" v="197"/>
          <ac:spMkLst>
            <pc:docMk/>
            <pc:sldMk cId="3604385536" sldId="1280"/>
            <ac:spMk id="21" creationId="{52BD1F0B-B5B9-F54F-9273-5812F2EB3F8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664" v="198"/>
          <ac:spMkLst>
            <pc:docMk/>
            <pc:sldMk cId="3604385536" sldId="1280"/>
            <ac:spMk id="22" creationId="{FB9041EF-C7F8-DA48-BB26-4FF3BADA4BF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711" v="199"/>
          <ac:spMkLst>
            <pc:docMk/>
            <pc:sldMk cId="3604385536" sldId="1280"/>
            <ac:spMk id="23" creationId="{C4BB3A31-9CCA-2B4D-924A-3E8FAFCDE20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758" v="200"/>
          <ac:spMkLst>
            <pc:docMk/>
            <pc:sldMk cId="3604385536" sldId="1280"/>
            <ac:spMk id="24" creationId="{E52EE830-62FD-E740-8E2A-23460191D9D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805" v="201"/>
          <ac:spMkLst>
            <pc:docMk/>
            <pc:sldMk cId="3604385536" sldId="1280"/>
            <ac:spMk id="25" creationId="{F535EEAA-1C13-8F42-9F57-0E6F6B5E00B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852" v="202"/>
          <ac:spMkLst>
            <pc:docMk/>
            <pc:sldMk cId="3604385536" sldId="1280"/>
            <ac:spMk id="26" creationId="{C337B979-F970-9D4B-BEF0-CBC7EBFEB79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914" v="203"/>
          <ac:spMkLst>
            <pc:docMk/>
            <pc:sldMk cId="3604385536" sldId="1280"/>
            <ac:spMk id="27" creationId="{22EB32B7-B35B-A448-B38D-25155EBD8CF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1.961" v="204"/>
          <ac:spMkLst>
            <pc:docMk/>
            <pc:sldMk cId="3604385536" sldId="1280"/>
            <ac:spMk id="28" creationId="{4FDA1906-598C-7E44-8A5A-A792F1F4E4D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008" v="205"/>
          <ac:spMkLst>
            <pc:docMk/>
            <pc:sldMk cId="3604385536" sldId="1280"/>
            <ac:spMk id="29" creationId="{83D2305A-1657-BF44-8223-E91EE843A8F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055" v="206"/>
          <ac:spMkLst>
            <pc:docMk/>
            <pc:sldMk cId="3604385536" sldId="1280"/>
            <ac:spMk id="30" creationId="{7792E374-C138-0E49-9C95-A3FC0FAAB5C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102" v="207"/>
          <ac:spMkLst>
            <pc:docMk/>
            <pc:sldMk cId="3604385536" sldId="1280"/>
            <ac:spMk id="31" creationId="{E60662E2-A4E3-0B4D-AD51-40AC4A353AD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149" v="208"/>
          <ac:spMkLst>
            <pc:docMk/>
            <pc:sldMk cId="3604385536" sldId="1280"/>
            <ac:spMk id="32" creationId="{E91BB9E1-466A-F544-B8DD-4406A8B78DD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196" v="209"/>
          <ac:spMkLst>
            <pc:docMk/>
            <pc:sldMk cId="3604385536" sldId="1280"/>
            <ac:spMk id="33" creationId="{FC5A5EE2-8E4F-5145-838A-A5EF3B78C04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242" v="210"/>
          <ac:spMkLst>
            <pc:docMk/>
            <pc:sldMk cId="3604385536" sldId="1280"/>
            <ac:spMk id="34" creationId="{3CE090A3-5AFC-7441-B4AD-B260116671A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289" v="211"/>
          <ac:spMkLst>
            <pc:docMk/>
            <pc:sldMk cId="3604385536" sldId="1280"/>
            <ac:spMk id="35" creationId="{9EB90BD6-0B5E-7D4C-A65F-9E0903796DF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352" v="212"/>
          <ac:spMkLst>
            <pc:docMk/>
            <pc:sldMk cId="3604385536" sldId="1280"/>
            <ac:spMk id="36" creationId="{54C6B01F-9E92-C04C-A18B-D56F2CDB4AF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352" v="213"/>
          <ac:spMkLst>
            <pc:docMk/>
            <pc:sldMk cId="3604385536" sldId="1280"/>
            <ac:spMk id="38" creationId="{2469BF5F-065C-6145-8D3D-5600CA43F77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367" v="214"/>
          <ac:spMkLst>
            <pc:docMk/>
            <pc:sldMk cId="3604385536" sldId="1280"/>
            <ac:spMk id="39" creationId="{5919EFF9-2308-FE4C-9159-CF6E1F9813C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383" v="215"/>
          <ac:spMkLst>
            <pc:docMk/>
            <pc:sldMk cId="3604385536" sldId="1280"/>
            <ac:spMk id="40" creationId="{14F475F8-F3F9-F044-9C44-544C10DA710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399" v="216"/>
          <ac:spMkLst>
            <pc:docMk/>
            <pc:sldMk cId="3604385536" sldId="1280"/>
            <ac:spMk id="41" creationId="{330BC312-2389-3B4D-B5F7-6A357D8C1BE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22.414" v="217"/>
          <ac:spMkLst>
            <pc:docMk/>
            <pc:sldMk cId="3604385536" sldId="1280"/>
            <ac:spMk id="42" creationId="{1C906BCD-AE95-B947-AAFE-2B7AEB916293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9:40.107" v="520"/>
        <pc:sldMkLst>
          <pc:docMk/>
          <pc:sldMk cId="1169859864" sldId="1282"/>
        </pc:sldMkLst>
        <pc:spChg chg="del mod">
          <ac:chgData name="JOSE LUIS ABELLAN MIGUEL" userId="S::jlabellan@um.es::1d5c9109-9377-4f83-821f-9ee8b429a706" providerId="AD" clId="Web-{E1062910-5604-D5CE-B80D-D1FC9A9C5DCC}" dt="2023-03-16T17:29:37.951" v="519"/>
          <ac:spMkLst>
            <pc:docMk/>
            <pc:sldMk cId="1169859864" sldId="1282"/>
            <ac:spMk id="4" creationId="{9BFE2694-D496-424B-AF82-A50F9801135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010" v="291"/>
          <ac:spMkLst>
            <pc:docMk/>
            <pc:sldMk cId="1169859864" sldId="1282"/>
            <ac:spMk id="7" creationId="{1C45FCFE-3663-FB4B-838A-B89B112DA21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073" v="292"/>
          <ac:spMkLst>
            <pc:docMk/>
            <pc:sldMk cId="1169859864" sldId="1282"/>
            <ac:spMk id="9" creationId="{E4DE6130-B34F-804A-9AF9-0C7EA0F9C73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119" v="293"/>
          <ac:spMkLst>
            <pc:docMk/>
            <pc:sldMk cId="1169859864" sldId="1282"/>
            <ac:spMk id="10" creationId="{211DA7FA-34A8-6243-BAB0-D0487B4BC97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182" v="294"/>
          <ac:spMkLst>
            <pc:docMk/>
            <pc:sldMk cId="1169859864" sldId="1282"/>
            <ac:spMk id="11" creationId="{EAE95DD9-32A6-3E40-B772-2DFBDC014F8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229" v="295"/>
          <ac:spMkLst>
            <pc:docMk/>
            <pc:sldMk cId="1169859864" sldId="1282"/>
            <ac:spMk id="13" creationId="{D6395E0F-EDAB-6248-AA10-4AF8087B16D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276" v="296"/>
          <ac:spMkLst>
            <pc:docMk/>
            <pc:sldMk cId="1169859864" sldId="1282"/>
            <ac:spMk id="14" creationId="{AD4CBBBA-4E50-694F-A6B6-C2F9B6499D1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322" v="297"/>
          <ac:spMkLst>
            <pc:docMk/>
            <pc:sldMk cId="1169859864" sldId="1282"/>
            <ac:spMk id="15" creationId="{4AD74A5F-D518-B443-8018-45214FFEC89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369" v="298"/>
          <ac:spMkLst>
            <pc:docMk/>
            <pc:sldMk cId="1169859864" sldId="1282"/>
            <ac:spMk id="16" creationId="{414DF339-C682-DA4A-9411-0C30301DB46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416" v="299"/>
          <ac:spMkLst>
            <pc:docMk/>
            <pc:sldMk cId="1169859864" sldId="1282"/>
            <ac:spMk id="17" creationId="{7FBB50ED-89BD-BB4B-9B0D-32E9D9ABE46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463" v="300"/>
          <ac:spMkLst>
            <pc:docMk/>
            <pc:sldMk cId="1169859864" sldId="1282"/>
            <ac:spMk id="18" creationId="{5861679B-5136-F847-ACFC-065AAE1C56E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510" v="301"/>
          <ac:spMkLst>
            <pc:docMk/>
            <pc:sldMk cId="1169859864" sldId="1282"/>
            <ac:spMk id="19" creationId="{81CCD83F-4DF3-DE4A-9F2C-ECDBD39B318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541" v="302"/>
          <ac:spMkLst>
            <pc:docMk/>
            <pc:sldMk cId="1169859864" sldId="1282"/>
            <ac:spMk id="20" creationId="{D5569C1E-1CC2-7548-ABB0-2200546F3C9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885" v="307"/>
          <ac:spMkLst>
            <pc:docMk/>
            <pc:sldMk cId="1169859864" sldId="1282"/>
            <ac:spMk id="24" creationId="{CC58109F-DA3E-3149-8D38-A805D6257E1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947" v="308"/>
          <ac:spMkLst>
            <pc:docMk/>
            <pc:sldMk cId="1169859864" sldId="1282"/>
            <ac:spMk id="25" creationId="{02F40CD2-3817-3942-9018-C2B9FEB4D1D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010" v="309"/>
          <ac:spMkLst>
            <pc:docMk/>
            <pc:sldMk cId="1169859864" sldId="1282"/>
            <ac:spMk id="26" creationId="{940490A5-15D8-634C-AB22-8A621C4E328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072" v="310"/>
          <ac:spMkLst>
            <pc:docMk/>
            <pc:sldMk cId="1169859864" sldId="1282"/>
            <ac:spMk id="27" creationId="{FBB708BB-828A-9045-9AE2-B51F76291BA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604" v="303"/>
          <ac:spMkLst>
            <pc:docMk/>
            <pc:sldMk cId="1169859864" sldId="1282"/>
            <ac:spMk id="28" creationId="{102788EB-F2F1-5B45-A20B-1D66158BDF3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666" v="304"/>
          <ac:spMkLst>
            <pc:docMk/>
            <pc:sldMk cId="1169859864" sldId="1282"/>
            <ac:spMk id="29" creationId="{0D434227-D84C-2044-BCF0-6B0D2C9C879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729" v="305"/>
          <ac:spMkLst>
            <pc:docMk/>
            <pc:sldMk cId="1169859864" sldId="1282"/>
            <ac:spMk id="30" creationId="{115DEE0B-ECE6-E045-8DD1-79E9FB5CA06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3.807" v="306"/>
          <ac:spMkLst>
            <pc:docMk/>
            <pc:sldMk cId="1169859864" sldId="1282"/>
            <ac:spMk id="31" creationId="{136318DF-A92A-994A-8EB2-1DC1C946A92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104" v="311"/>
          <ac:spMkLst>
            <pc:docMk/>
            <pc:sldMk cId="1169859864" sldId="1282"/>
            <ac:spMk id="32" creationId="{35E3DF0D-6F46-7D4A-86C4-6067D1F681E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151" v="312"/>
          <ac:spMkLst>
            <pc:docMk/>
            <pc:sldMk cId="1169859864" sldId="1282"/>
            <ac:spMk id="33" creationId="{EDF938A3-2AE0-B94F-8932-0BB2EBF3F14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182" v="313"/>
          <ac:spMkLst>
            <pc:docMk/>
            <pc:sldMk cId="1169859864" sldId="1282"/>
            <ac:spMk id="34" creationId="{BE770F1F-44CE-6342-B387-13866017F2A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229" v="314"/>
          <ac:spMkLst>
            <pc:docMk/>
            <pc:sldMk cId="1169859864" sldId="1282"/>
            <ac:spMk id="35" creationId="{6FA96C5E-C7A4-3B41-8126-D0DC6977830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276" v="315"/>
          <ac:spMkLst>
            <pc:docMk/>
            <pc:sldMk cId="1169859864" sldId="1282"/>
            <ac:spMk id="36" creationId="{051AA0F8-1FEC-C741-B352-593B4F2F6A6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307" v="316"/>
          <ac:spMkLst>
            <pc:docMk/>
            <pc:sldMk cId="1169859864" sldId="1282"/>
            <ac:spMk id="37" creationId="{02C67A04-433E-624C-BA08-1B4639410C4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354" v="317"/>
          <ac:spMkLst>
            <pc:docMk/>
            <pc:sldMk cId="1169859864" sldId="1282"/>
            <ac:spMk id="39" creationId="{02A7A4F7-1461-084E-A46D-533CD626392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401" v="318"/>
          <ac:spMkLst>
            <pc:docMk/>
            <pc:sldMk cId="1169859864" sldId="1282"/>
            <ac:spMk id="40" creationId="{6F987DB3-246D-E646-BBF4-0E154E694A5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463" v="319"/>
          <ac:spMkLst>
            <pc:docMk/>
            <pc:sldMk cId="1169859864" sldId="1282"/>
            <ac:spMk id="41" creationId="{DAD869EF-9DAC-A540-BF07-54D7A2431A5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510" v="320"/>
          <ac:spMkLst>
            <pc:docMk/>
            <pc:sldMk cId="1169859864" sldId="1282"/>
            <ac:spMk id="43" creationId="{01932FBD-6A75-7846-90A2-623ADC4C823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573" v="321"/>
          <ac:spMkLst>
            <pc:docMk/>
            <pc:sldMk cId="1169859864" sldId="1282"/>
            <ac:spMk id="44" creationId="{F16DC9BC-C96B-5846-A8D9-9382CFD173A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619" v="322"/>
          <ac:spMkLst>
            <pc:docMk/>
            <pc:sldMk cId="1169859864" sldId="1282"/>
            <ac:spMk id="45" creationId="{5EBB27DB-3D9B-984E-AAB0-73A8703A1AA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666" v="323"/>
          <ac:spMkLst>
            <pc:docMk/>
            <pc:sldMk cId="1169859864" sldId="1282"/>
            <ac:spMk id="46" creationId="{31A5059E-D804-9A4F-BD34-865F4038071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698" v="324"/>
          <ac:spMkLst>
            <pc:docMk/>
            <pc:sldMk cId="1169859864" sldId="1282"/>
            <ac:spMk id="47" creationId="{8CA0C968-A369-D041-97A1-9EBD3124A09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760" v="325"/>
          <ac:spMkLst>
            <pc:docMk/>
            <pc:sldMk cId="1169859864" sldId="1282"/>
            <ac:spMk id="48" creationId="{348A93CD-A8E7-174A-B7AD-E89D332EEAF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807" v="326"/>
          <ac:spMkLst>
            <pc:docMk/>
            <pc:sldMk cId="1169859864" sldId="1282"/>
            <ac:spMk id="50" creationId="{F67FAE49-6CB1-4E4D-A548-69EEB8FEAF4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854" v="327"/>
          <ac:spMkLst>
            <pc:docMk/>
            <pc:sldMk cId="1169859864" sldId="1282"/>
            <ac:spMk id="51" creationId="{9C4BCC99-8216-C148-A1B5-5F04CA69EF7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885" v="328"/>
          <ac:spMkLst>
            <pc:docMk/>
            <pc:sldMk cId="1169859864" sldId="1282"/>
            <ac:spMk id="52" creationId="{B83334B3-68BA-6C42-ACD8-9D9F886D08B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932" v="329"/>
          <ac:spMkLst>
            <pc:docMk/>
            <pc:sldMk cId="1169859864" sldId="1282"/>
            <ac:spMk id="54" creationId="{715E2243-3789-4548-BA15-FEE19AC67C5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4.994" v="330"/>
          <ac:spMkLst>
            <pc:docMk/>
            <pc:sldMk cId="1169859864" sldId="1282"/>
            <ac:spMk id="55" creationId="{A9550253-E45F-B14E-889F-6A5D723131F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057" v="331"/>
          <ac:spMkLst>
            <pc:docMk/>
            <pc:sldMk cId="1169859864" sldId="1282"/>
            <ac:spMk id="56" creationId="{C215458A-A4DB-C44D-8526-A56CCD898D8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104" v="332"/>
          <ac:spMkLst>
            <pc:docMk/>
            <pc:sldMk cId="1169859864" sldId="1282"/>
            <ac:spMk id="57" creationId="{BDB9F1DF-8E52-EE4C-A0E9-40F0F7FE7A0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166" v="333"/>
          <ac:spMkLst>
            <pc:docMk/>
            <pc:sldMk cId="1169859864" sldId="1282"/>
            <ac:spMk id="58" creationId="{5CF58A6B-2500-5F4C-BE04-07ADBA49CE6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198" v="334"/>
          <ac:spMkLst>
            <pc:docMk/>
            <pc:sldMk cId="1169859864" sldId="1282"/>
            <ac:spMk id="59" creationId="{EC501CE2-09E7-0A4E-AA60-3E80CDECE47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260" v="335"/>
          <ac:spMkLst>
            <pc:docMk/>
            <pc:sldMk cId="1169859864" sldId="1282"/>
            <ac:spMk id="60" creationId="{3BB35F7C-6F7D-3C4E-B329-60E913DFF91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291" v="336"/>
          <ac:spMkLst>
            <pc:docMk/>
            <pc:sldMk cId="1169859864" sldId="1282"/>
            <ac:spMk id="61" creationId="{D568E874-1E78-EC45-BACB-5336A921A8B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338" v="337"/>
          <ac:spMkLst>
            <pc:docMk/>
            <pc:sldMk cId="1169859864" sldId="1282"/>
            <ac:spMk id="62" creationId="{2C5AE133-FB03-8F48-AD86-ABACB80A45A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369" v="338"/>
          <ac:spMkLst>
            <pc:docMk/>
            <pc:sldMk cId="1169859864" sldId="1282"/>
            <ac:spMk id="63" creationId="{270FBB6B-BE5A-E04B-8F2C-897DC6C00C1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416" v="339"/>
          <ac:spMkLst>
            <pc:docMk/>
            <pc:sldMk cId="1169859864" sldId="1282"/>
            <ac:spMk id="64" creationId="{174F09D5-1386-344A-8DF6-1AE807844A8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448" v="340"/>
          <ac:spMkLst>
            <pc:docMk/>
            <pc:sldMk cId="1169859864" sldId="1282"/>
            <ac:spMk id="65" creationId="{B834D500-7A13-9B42-99C5-C9C74212E5B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494" v="341"/>
          <ac:spMkLst>
            <pc:docMk/>
            <pc:sldMk cId="1169859864" sldId="1282"/>
            <ac:spMk id="66" creationId="{488D96E6-E9D2-124C-AFE8-5A53745AF3E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526" v="342"/>
          <ac:spMkLst>
            <pc:docMk/>
            <pc:sldMk cId="1169859864" sldId="1282"/>
            <ac:spMk id="67" creationId="{8A5090FE-764F-164A-82E7-854B5CC5CC9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573" v="343"/>
          <ac:spMkLst>
            <pc:docMk/>
            <pc:sldMk cId="1169859864" sldId="1282"/>
            <ac:spMk id="68" creationId="{D553F1D7-69CF-3D43-A83E-5EB17E144DC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619" v="344"/>
          <ac:spMkLst>
            <pc:docMk/>
            <pc:sldMk cId="1169859864" sldId="1282"/>
            <ac:spMk id="70" creationId="{208B2D49-685C-F844-9CCB-22F29C0B291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651" v="345"/>
          <ac:spMkLst>
            <pc:docMk/>
            <pc:sldMk cId="1169859864" sldId="1282"/>
            <ac:spMk id="71" creationId="{F0DBAEF2-D32D-9D48-8889-B0F613AC9AC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698" v="346"/>
          <ac:spMkLst>
            <pc:docMk/>
            <pc:sldMk cId="1169859864" sldId="1282"/>
            <ac:spMk id="72" creationId="{4C2BADAD-3542-F94D-B0F7-5D01F67D53F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729" v="347"/>
          <ac:spMkLst>
            <pc:docMk/>
            <pc:sldMk cId="1169859864" sldId="1282"/>
            <ac:spMk id="73" creationId="{A219EFFD-C3B5-524B-B6B5-A44FFE68947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776" v="348"/>
          <ac:spMkLst>
            <pc:docMk/>
            <pc:sldMk cId="1169859864" sldId="1282"/>
            <ac:spMk id="74" creationId="{A3E899C0-73DB-F849-8CE2-D278170FB58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807" v="349"/>
          <ac:spMkLst>
            <pc:docMk/>
            <pc:sldMk cId="1169859864" sldId="1282"/>
            <ac:spMk id="75" creationId="{64C5C635-0AC9-824D-B570-7FC5A222185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854" v="350"/>
          <ac:spMkLst>
            <pc:docMk/>
            <pc:sldMk cId="1169859864" sldId="1282"/>
            <ac:spMk id="76" creationId="{0B0B0E75-7864-9D46-AC6E-40D5E197E57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5.885" v="351"/>
          <ac:spMkLst>
            <pc:docMk/>
            <pc:sldMk cId="1169859864" sldId="1282"/>
            <ac:spMk id="77" creationId="{15710BA8-7BD8-7341-86C7-AC92EB9E62C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8.541" v="368"/>
          <ac:spMkLst>
            <pc:docMk/>
            <pc:sldMk cId="1169859864" sldId="1282"/>
            <ac:spMk id="83" creationId="{9B1428DF-F9A7-114A-8476-D832267F794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8.698" v="369"/>
          <ac:spMkLst>
            <pc:docMk/>
            <pc:sldMk cId="1169859864" sldId="1282"/>
            <ac:spMk id="84" creationId="{1EE15D1A-CAEF-0A4D-9C33-A089AF156F7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8.854" v="370"/>
          <ac:spMkLst>
            <pc:docMk/>
            <pc:sldMk cId="1169859864" sldId="1282"/>
            <ac:spMk id="85" creationId="{0FA01C58-9E4E-6A4B-9DCE-E848863A8FA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9.010" v="371"/>
          <ac:spMkLst>
            <pc:docMk/>
            <pc:sldMk cId="1169859864" sldId="1282"/>
            <ac:spMk id="86" creationId="{BAB608E4-01A1-5145-830F-C031EB11530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9.182" v="372"/>
          <ac:spMkLst>
            <pc:docMk/>
            <pc:sldMk cId="1169859864" sldId="1282"/>
            <ac:spMk id="87" creationId="{610C4240-28EE-FF40-A1AA-80F17E2E87B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9.338" v="373"/>
          <ac:spMkLst>
            <pc:docMk/>
            <pc:sldMk cId="1169859864" sldId="1282"/>
            <ac:spMk id="88" creationId="{9A7CA450-3AB5-7944-B515-78D2A2D7CD4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9.526" v="374"/>
          <ac:spMkLst>
            <pc:docMk/>
            <pc:sldMk cId="1169859864" sldId="1282"/>
            <ac:spMk id="89" creationId="{8AE184A6-583B-3A4D-A1D8-DACBE990016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9.713" v="375"/>
          <ac:spMkLst>
            <pc:docMk/>
            <pc:sldMk cId="1169859864" sldId="1282"/>
            <ac:spMk id="90" creationId="{6A127305-F856-854F-81B2-25BA9D7BA13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9.870" v="376"/>
          <ac:spMkLst>
            <pc:docMk/>
            <pc:sldMk cId="1169859864" sldId="1282"/>
            <ac:spMk id="91" creationId="{DA58E58D-BEA0-8A40-A62D-E686D7986AB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0.041" v="377"/>
          <ac:spMkLst>
            <pc:docMk/>
            <pc:sldMk cId="1169859864" sldId="1282"/>
            <ac:spMk id="92" creationId="{4081EB71-FA63-EF4E-A4C3-15E88F3F2A0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0.245" v="378"/>
          <ac:spMkLst>
            <pc:docMk/>
            <pc:sldMk cId="1169859864" sldId="1282"/>
            <ac:spMk id="93" creationId="{099AEB99-1A19-CD40-AF67-0AEF584F204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0.416" v="379"/>
          <ac:spMkLst>
            <pc:docMk/>
            <pc:sldMk cId="1169859864" sldId="1282"/>
            <ac:spMk id="94" creationId="{5A9B4708-CFD0-4A41-8AFC-B6B6714B2A0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0.573" v="380"/>
          <ac:spMkLst>
            <pc:docMk/>
            <pc:sldMk cId="1169859864" sldId="1282"/>
            <ac:spMk id="95" creationId="{FC5E1FB9-E02E-1D4D-90BA-44AF448E7D2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0.729" v="381"/>
          <ac:spMkLst>
            <pc:docMk/>
            <pc:sldMk cId="1169859864" sldId="1282"/>
            <ac:spMk id="96" creationId="{3DF5FC6F-1B91-0749-94C9-62DF23D56AC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0.885" v="382"/>
          <ac:spMkLst>
            <pc:docMk/>
            <pc:sldMk cId="1169859864" sldId="1282"/>
            <ac:spMk id="97" creationId="{00FC55A5-CA93-1B41-B926-302BD7034F0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1.041" v="383"/>
          <ac:spMkLst>
            <pc:docMk/>
            <pc:sldMk cId="1169859864" sldId="1282"/>
            <ac:spMk id="98" creationId="{52288FCA-CD79-954C-BF48-38FCA830837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1.198" v="384"/>
          <ac:spMkLst>
            <pc:docMk/>
            <pc:sldMk cId="1169859864" sldId="1282"/>
            <ac:spMk id="99" creationId="{2AF434EC-A558-014D-A361-DEE8BE71627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1.354" v="385"/>
          <ac:spMkLst>
            <pc:docMk/>
            <pc:sldMk cId="1169859864" sldId="1282"/>
            <ac:spMk id="100" creationId="{0F8D1B4A-0CE6-1441-8277-734FEDC0FFE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1.510" v="386"/>
          <ac:spMkLst>
            <pc:docMk/>
            <pc:sldMk cId="1169859864" sldId="1282"/>
            <ac:spMk id="101" creationId="{28D36F32-7665-B346-8404-E75664FF4B8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1.667" v="387"/>
          <ac:spMkLst>
            <pc:docMk/>
            <pc:sldMk cId="1169859864" sldId="1282"/>
            <ac:spMk id="102" creationId="{C2E85676-06E2-D446-9770-4FFF4E446C5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1.823" v="388"/>
          <ac:spMkLst>
            <pc:docMk/>
            <pc:sldMk cId="1169859864" sldId="1282"/>
            <ac:spMk id="103" creationId="{6AFC6311-97FB-E44A-8717-5E93C008B6B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1.995" v="389"/>
          <ac:spMkLst>
            <pc:docMk/>
            <pc:sldMk cId="1169859864" sldId="1282"/>
            <ac:spMk id="104" creationId="{7527BF1C-2D69-E940-97B7-C5566EC7A9A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2.151" v="390"/>
          <ac:spMkLst>
            <pc:docMk/>
            <pc:sldMk cId="1169859864" sldId="1282"/>
            <ac:spMk id="105" creationId="{F21B7EAA-BF73-9D40-9BB4-389DD06E397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2.323" v="391"/>
          <ac:spMkLst>
            <pc:docMk/>
            <pc:sldMk cId="1169859864" sldId="1282"/>
            <ac:spMk id="106" creationId="{52F93931-2274-0244-A42E-890AD954F24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2.526" v="392"/>
          <ac:spMkLst>
            <pc:docMk/>
            <pc:sldMk cId="1169859864" sldId="1282"/>
            <ac:spMk id="107" creationId="{B16AB291-F42F-D946-9A8A-8D0E424BBF5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2.713" v="393"/>
          <ac:spMkLst>
            <pc:docMk/>
            <pc:sldMk cId="1169859864" sldId="1282"/>
            <ac:spMk id="108" creationId="{E4BD14FA-651E-9F45-8138-3DACC414D05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2.885" v="394"/>
          <ac:spMkLst>
            <pc:docMk/>
            <pc:sldMk cId="1169859864" sldId="1282"/>
            <ac:spMk id="109" creationId="{4DCD538C-2581-AA41-A0DC-760B7A3EE13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3.073" v="395"/>
          <ac:spMkLst>
            <pc:docMk/>
            <pc:sldMk cId="1169859864" sldId="1282"/>
            <ac:spMk id="110" creationId="{F609827C-85FF-3148-A8C6-6A9BC955DC0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6.026" v="352"/>
          <ac:spMkLst>
            <pc:docMk/>
            <pc:sldMk cId="1169859864" sldId="1282"/>
            <ac:spMk id="111" creationId="{2C088F8A-B4BB-A843-91FD-51A113B78E2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6.182" v="353"/>
          <ac:spMkLst>
            <pc:docMk/>
            <pc:sldMk cId="1169859864" sldId="1282"/>
            <ac:spMk id="112" creationId="{C4415635-A109-9947-9A45-38212CFB8C0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6.338" v="354"/>
          <ac:spMkLst>
            <pc:docMk/>
            <pc:sldMk cId="1169859864" sldId="1282"/>
            <ac:spMk id="113" creationId="{3283E314-7273-8A47-8282-808A91E49B1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6.494" v="355"/>
          <ac:spMkLst>
            <pc:docMk/>
            <pc:sldMk cId="1169859864" sldId="1282"/>
            <ac:spMk id="114" creationId="{7FDDFD77-DDA0-034E-BBBD-D024A88273B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6.651" v="356"/>
          <ac:spMkLst>
            <pc:docMk/>
            <pc:sldMk cId="1169859864" sldId="1282"/>
            <ac:spMk id="115" creationId="{2163D37D-616C-E34F-A920-B947D97F736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6.791" v="357"/>
          <ac:spMkLst>
            <pc:docMk/>
            <pc:sldMk cId="1169859864" sldId="1282"/>
            <ac:spMk id="116" creationId="{8C3C6C1C-C4C4-8248-8E6F-FDA3A698250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6.948" v="358"/>
          <ac:spMkLst>
            <pc:docMk/>
            <pc:sldMk cId="1169859864" sldId="1282"/>
            <ac:spMk id="117" creationId="{5DA0B3E7-8E74-C946-80E5-1C3302CD36F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7.119" v="359"/>
          <ac:spMkLst>
            <pc:docMk/>
            <pc:sldMk cId="1169859864" sldId="1282"/>
            <ac:spMk id="118" creationId="{3430575B-9C37-BE4F-9229-1AE3A47E352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7.307" v="360"/>
          <ac:spMkLst>
            <pc:docMk/>
            <pc:sldMk cId="1169859864" sldId="1282"/>
            <ac:spMk id="119" creationId="{CB49E361-8532-F542-B85D-44935199392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7.448" v="361"/>
          <ac:spMkLst>
            <pc:docMk/>
            <pc:sldMk cId="1169859864" sldId="1282"/>
            <ac:spMk id="120" creationId="{82495EF3-35DC-1641-9BB8-B5919EAACBA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7.604" v="362"/>
          <ac:spMkLst>
            <pc:docMk/>
            <pc:sldMk cId="1169859864" sldId="1282"/>
            <ac:spMk id="121" creationId="{7A53AA2A-CA17-DC46-932E-DBE48B02F56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7.760" v="363"/>
          <ac:spMkLst>
            <pc:docMk/>
            <pc:sldMk cId="1169859864" sldId="1282"/>
            <ac:spMk id="122" creationId="{4B831877-50DC-0D46-9995-418A127304A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7.916" v="364"/>
          <ac:spMkLst>
            <pc:docMk/>
            <pc:sldMk cId="1169859864" sldId="1282"/>
            <ac:spMk id="123" creationId="{DF52960F-DCF7-704F-A403-B3924E682D2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8.057" v="365"/>
          <ac:spMkLst>
            <pc:docMk/>
            <pc:sldMk cId="1169859864" sldId="1282"/>
            <ac:spMk id="124" creationId="{7E972534-09CB-1E46-9945-DD17CE8D7E7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8.213" v="366"/>
          <ac:spMkLst>
            <pc:docMk/>
            <pc:sldMk cId="1169859864" sldId="1282"/>
            <ac:spMk id="125" creationId="{737F3BD9-7941-E147-8586-8353C21B795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18.370" v="367"/>
          <ac:spMkLst>
            <pc:docMk/>
            <pc:sldMk cId="1169859864" sldId="1282"/>
            <ac:spMk id="126" creationId="{B605B3EE-B8D0-9B4C-BC7A-8212B0910D84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9:40.107" v="520"/>
          <ac:spMkLst>
            <pc:docMk/>
            <pc:sldMk cId="1169859864" sldId="1282"/>
            <ac:spMk id="193" creationId="{D1FFB63E-D1DC-6218-33F3-00C74E6141E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3.182" v="396"/>
          <ac:spMkLst>
            <pc:docMk/>
            <pc:sldMk cId="1169859864" sldId="1282"/>
            <ac:spMk id="219" creationId="{E57BF0CF-B306-BB4A-A945-369E5E478B1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3.370" v="397"/>
          <ac:spMkLst>
            <pc:docMk/>
            <pc:sldMk cId="1169859864" sldId="1282"/>
            <ac:spMk id="220" creationId="{693238BA-3BE5-8E42-9744-66ACBCF7F12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3.479" v="398"/>
          <ac:spMkLst>
            <pc:docMk/>
            <pc:sldMk cId="1169859864" sldId="1282"/>
            <ac:spMk id="221" creationId="{D55F5D2D-CB08-8D43-B86A-1252428CF72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3.588" v="399"/>
          <ac:spMkLst>
            <pc:docMk/>
            <pc:sldMk cId="1169859864" sldId="1282"/>
            <ac:spMk id="222" creationId="{2FBC71A3-466F-0A4C-B1D0-AE229223BC3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3.682" v="400"/>
          <ac:spMkLst>
            <pc:docMk/>
            <pc:sldMk cId="1169859864" sldId="1282"/>
            <ac:spMk id="223" creationId="{93F6AC3D-7C9C-2C4A-94D8-AC0224907F4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3.760" v="401"/>
          <ac:spMkLst>
            <pc:docMk/>
            <pc:sldMk cId="1169859864" sldId="1282"/>
            <ac:spMk id="224" creationId="{D52EED2C-A8EA-7045-A74D-1F963324F68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3.870" v="402"/>
          <ac:spMkLst>
            <pc:docMk/>
            <pc:sldMk cId="1169859864" sldId="1282"/>
            <ac:spMk id="225" creationId="{06A784FD-6137-AB44-A498-77DDE9C36AB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3.979" v="403"/>
          <ac:spMkLst>
            <pc:docMk/>
            <pc:sldMk cId="1169859864" sldId="1282"/>
            <ac:spMk id="226" creationId="{2C2BCC3A-29B5-A54C-BBF6-B834F4BFCDF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088" v="404"/>
          <ac:spMkLst>
            <pc:docMk/>
            <pc:sldMk cId="1169859864" sldId="1282"/>
            <ac:spMk id="227" creationId="{2A5333B5-A56C-CA42-8240-28B5D7E5172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182" v="405"/>
          <ac:spMkLst>
            <pc:docMk/>
            <pc:sldMk cId="1169859864" sldId="1282"/>
            <ac:spMk id="228" creationId="{357C4C4E-5A0E-D14F-95E4-D365B2B16B7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276" v="406"/>
          <ac:spMkLst>
            <pc:docMk/>
            <pc:sldMk cId="1169859864" sldId="1282"/>
            <ac:spMk id="229" creationId="{545750F3-CA5B-0E41-A171-383D4D3C734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370" v="407"/>
          <ac:spMkLst>
            <pc:docMk/>
            <pc:sldMk cId="1169859864" sldId="1282"/>
            <ac:spMk id="230" creationId="{B600B3F2-CB68-7E44-AFFA-44C7460CD5B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448" v="408"/>
          <ac:spMkLst>
            <pc:docMk/>
            <pc:sldMk cId="1169859864" sldId="1282"/>
            <ac:spMk id="231" creationId="{F66E800E-5C11-7242-917B-0E194C46FE6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557" v="409"/>
          <ac:spMkLst>
            <pc:docMk/>
            <pc:sldMk cId="1169859864" sldId="1282"/>
            <ac:spMk id="232" creationId="{EAC6825F-94AE-0743-B719-5907C7EE50B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667" v="410"/>
          <ac:spMkLst>
            <pc:docMk/>
            <pc:sldMk cId="1169859864" sldId="1282"/>
            <ac:spMk id="233" creationId="{9AB5A7E5-B843-5146-AD91-FECD614C929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760" v="411"/>
          <ac:spMkLst>
            <pc:docMk/>
            <pc:sldMk cId="1169859864" sldId="1282"/>
            <ac:spMk id="234" creationId="{01803B06-810C-1D4B-AEDA-F243D330F74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839" v="412"/>
          <ac:spMkLst>
            <pc:docMk/>
            <pc:sldMk cId="1169859864" sldId="1282"/>
            <ac:spMk id="235" creationId="{4AA8146A-FA8F-204B-A1A9-CD7E0C259DA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4.932" v="413"/>
          <ac:spMkLst>
            <pc:docMk/>
            <pc:sldMk cId="1169859864" sldId="1282"/>
            <ac:spMk id="236" creationId="{0A0E9C1A-A04B-D141-912E-0DFFADE85B3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010" v="414"/>
          <ac:spMkLst>
            <pc:docMk/>
            <pc:sldMk cId="1169859864" sldId="1282"/>
            <ac:spMk id="237" creationId="{56AD1D8A-3FEF-9C4D-9C82-3632B42EEEB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104" v="415"/>
          <ac:spMkLst>
            <pc:docMk/>
            <pc:sldMk cId="1169859864" sldId="1282"/>
            <ac:spMk id="239" creationId="{8D38163C-D6B0-FE4A-AD64-6F7F1A1B6B4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151" v="416"/>
          <ac:spMkLst>
            <pc:docMk/>
            <pc:sldMk cId="1169859864" sldId="1282"/>
            <ac:spMk id="242" creationId="{9CD1FC83-1EFB-4C4F-9420-440BA37AC83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182" v="417"/>
          <ac:spMkLst>
            <pc:docMk/>
            <pc:sldMk cId="1169859864" sldId="1282"/>
            <ac:spMk id="243" creationId="{EC254927-0279-5A4E-8190-FE1913A34BE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229" v="418"/>
          <ac:spMkLst>
            <pc:docMk/>
            <pc:sldMk cId="1169859864" sldId="1282"/>
            <ac:spMk id="245" creationId="{7FD33D14-7022-3D4D-8AEF-59B3A86496E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260" v="419"/>
          <ac:spMkLst>
            <pc:docMk/>
            <pc:sldMk cId="1169859864" sldId="1282"/>
            <ac:spMk id="246" creationId="{DCB2CB4D-918A-3447-A77E-668CCDF519E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542" v="494"/>
          <ac:spMkLst>
            <pc:docMk/>
            <pc:sldMk cId="1169859864" sldId="1282"/>
            <ac:spMk id="248" creationId="{239A1BB5-6BA7-8143-AB97-BEF7B25FF73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573" v="495"/>
          <ac:spMkLst>
            <pc:docMk/>
            <pc:sldMk cId="1169859864" sldId="1282"/>
            <ac:spMk id="249" creationId="{63360902-1F27-2444-9F2D-59D7BEC7C03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604" v="496"/>
          <ac:spMkLst>
            <pc:docMk/>
            <pc:sldMk cId="1169859864" sldId="1282"/>
            <ac:spMk id="250" creationId="{0F79BF85-8547-B347-B3A2-A97E91ACBB6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651" v="497"/>
          <ac:spMkLst>
            <pc:docMk/>
            <pc:sldMk cId="1169859864" sldId="1282"/>
            <ac:spMk id="251" creationId="{56ABBB6D-DADD-F845-8482-E6479A2C1C9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682" v="498"/>
          <ac:spMkLst>
            <pc:docMk/>
            <pc:sldMk cId="1169859864" sldId="1282"/>
            <ac:spMk id="252" creationId="{9AF5C0EB-5A94-6D4B-8561-BA7ACE7C79C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729" v="499"/>
          <ac:spMkLst>
            <pc:docMk/>
            <pc:sldMk cId="1169859864" sldId="1282"/>
            <ac:spMk id="253" creationId="{CB3DC8B8-C594-EC49-AA32-7526501D220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761" v="500"/>
          <ac:spMkLst>
            <pc:docMk/>
            <pc:sldMk cId="1169859864" sldId="1282"/>
            <ac:spMk id="254" creationId="{3C0AE489-8229-DA4F-844F-8A60E2ABDEA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807" v="501"/>
          <ac:spMkLst>
            <pc:docMk/>
            <pc:sldMk cId="1169859864" sldId="1282"/>
            <ac:spMk id="255" creationId="{59357349-B464-6441-A62E-B1CF933438C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854" v="502"/>
          <ac:spMkLst>
            <pc:docMk/>
            <pc:sldMk cId="1169859864" sldId="1282"/>
            <ac:spMk id="256" creationId="{30B34BE4-3DC7-764C-9E1D-58269162EDB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917" v="503"/>
          <ac:spMkLst>
            <pc:docMk/>
            <pc:sldMk cId="1169859864" sldId="1282"/>
            <ac:spMk id="259" creationId="{781F78C9-BFE5-3743-947E-12078BDAD85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964" v="504"/>
          <ac:spMkLst>
            <pc:docMk/>
            <pc:sldMk cId="1169859864" sldId="1282"/>
            <ac:spMk id="260" creationId="{CB709214-210A-054F-B29B-7CDD4F482BE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011" v="505"/>
          <ac:spMkLst>
            <pc:docMk/>
            <pc:sldMk cId="1169859864" sldId="1282"/>
            <ac:spMk id="261" creationId="{51C45244-63C1-FF4D-BB26-960624C4ADB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073" v="506"/>
          <ac:spMkLst>
            <pc:docMk/>
            <pc:sldMk cId="1169859864" sldId="1282"/>
            <ac:spMk id="262" creationId="{455146DB-0F40-9B49-A6A5-120746F5D4E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354" v="420"/>
          <ac:spMkLst>
            <pc:docMk/>
            <pc:sldMk cId="1169859864" sldId="1282"/>
            <ac:spMk id="270" creationId="{8B9F1158-852F-CB45-BB3A-8E621514EA3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448" v="421"/>
          <ac:spMkLst>
            <pc:docMk/>
            <pc:sldMk cId="1169859864" sldId="1282"/>
            <ac:spMk id="271" creationId="{30457DF4-233D-6A42-AFBF-EC8546CF652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542" v="422"/>
          <ac:spMkLst>
            <pc:docMk/>
            <pc:sldMk cId="1169859864" sldId="1282"/>
            <ac:spMk id="272" creationId="{4C6D833C-8128-6A46-9D83-A4AD9AAE25E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635" v="423"/>
          <ac:spMkLst>
            <pc:docMk/>
            <pc:sldMk cId="1169859864" sldId="1282"/>
            <ac:spMk id="273" creationId="{1B8DCFD2-0239-CA47-969A-57407267603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714" v="424"/>
          <ac:spMkLst>
            <pc:docMk/>
            <pc:sldMk cId="1169859864" sldId="1282"/>
            <ac:spMk id="274" creationId="{C0B299AB-DF38-5C43-ABE2-23B4F4ED035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807" v="425"/>
          <ac:spMkLst>
            <pc:docMk/>
            <pc:sldMk cId="1169859864" sldId="1282"/>
            <ac:spMk id="275" creationId="{769EEDFE-5978-3A4B-A0C4-CB37F1F882F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901" v="426"/>
          <ac:spMkLst>
            <pc:docMk/>
            <pc:sldMk cId="1169859864" sldId="1282"/>
            <ac:spMk id="276" creationId="{5DB19987-584B-C34D-970A-857B33E460A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5.979" v="427"/>
          <ac:spMkLst>
            <pc:docMk/>
            <pc:sldMk cId="1169859864" sldId="1282"/>
            <ac:spMk id="277" creationId="{4DFFFCC2-8388-1246-AA89-73FD42481D4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073" v="428"/>
          <ac:spMkLst>
            <pc:docMk/>
            <pc:sldMk cId="1169859864" sldId="1282"/>
            <ac:spMk id="278" creationId="{A7FAB03C-0060-6D4B-9D31-6A0565869CF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167" v="429"/>
          <ac:spMkLst>
            <pc:docMk/>
            <pc:sldMk cId="1169859864" sldId="1282"/>
            <ac:spMk id="279" creationId="{2B45507F-7D6B-5041-8344-B3CCDA10886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245" v="430"/>
          <ac:spMkLst>
            <pc:docMk/>
            <pc:sldMk cId="1169859864" sldId="1282"/>
            <ac:spMk id="280" creationId="{F9B97597-5831-0B43-BDA1-48E5C4B7915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323" v="431"/>
          <ac:spMkLst>
            <pc:docMk/>
            <pc:sldMk cId="1169859864" sldId="1282"/>
            <ac:spMk id="281" creationId="{426CC29B-3E27-B44C-8B3F-C0B25771F64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417" v="432"/>
          <ac:spMkLst>
            <pc:docMk/>
            <pc:sldMk cId="1169859864" sldId="1282"/>
            <ac:spMk id="282" creationId="{5A5E8D0C-99B8-854F-8197-8BC67A95FDF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510" v="433"/>
          <ac:spMkLst>
            <pc:docMk/>
            <pc:sldMk cId="1169859864" sldId="1282"/>
            <ac:spMk id="283" creationId="{3A9E74D7-6F91-C747-9FE3-E67446BE51E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604" v="434"/>
          <ac:spMkLst>
            <pc:docMk/>
            <pc:sldMk cId="1169859864" sldId="1282"/>
            <ac:spMk id="284" creationId="{F317DCFA-7A34-A34A-883D-75E2024ED5A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698" v="435"/>
          <ac:spMkLst>
            <pc:docMk/>
            <pc:sldMk cId="1169859864" sldId="1282"/>
            <ac:spMk id="285" creationId="{9130ADC9-5979-B447-8599-105548D9BB0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776" v="436"/>
          <ac:spMkLst>
            <pc:docMk/>
            <pc:sldMk cId="1169859864" sldId="1282"/>
            <ac:spMk id="286" creationId="{2F12F9E6-BCAF-2946-A282-9FE2CDBFE23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870" v="437"/>
          <ac:spMkLst>
            <pc:docMk/>
            <pc:sldMk cId="1169859864" sldId="1282"/>
            <ac:spMk id="287" creationId="{393442CE-529D-BA49-BE66-33C59F7CD3C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6.995" v="438"/>
          <ac:spMkLst>
            <pc:docMk/>
            <pc:sldMk cId="1169859864" sldId="1282"/>
            <ac:spMk id="289" creationId="{A2503C89-BA44-694D-B178-E587BB072F1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057" v="439"/>
          <ac:spMkLst>
            <pc:docMk/>
            <pc:sldMk cId="1169859864" sldId="1282"/>
            <ac:spMk id="302" creationId="{B03E5163-429E-0549-8D48-9AA48CB5970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120" v="440"/>
          <ac:spMkLst>
            <pc:docMk/>
            <pc:sldMk cId="1169859864" sldId="1282"/>
            <ac:spMk id="303" creationId="{78C5841A-4601-8E41-9320-9566D5A1AEA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182" v="441"/>
          <ac:spMkLst>
            <pc:docMk/>
            <pc:sldMk cId="1169859864" sldId="1282"/>
            <ac:spMk id="304" creationId="{0982A836-E6BB-C940-83B5-1C7C1E059D0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245" v="442"/>
          <ac:spMkLst>
            <pc:docMk/>
            <pc:sldMk cId="1169859864" sldId="1282"/>
            <ac:spMk id="305" creationId="{60445EFF-5B17-774C-901A-C9BCD7C97D2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307" v="443"/>
          <ac:spMkLst>
            <pc:docMk/>
            <pc:sldMk cId="1169859864" sldId="1282"/>
            <ac:spMk id="306" creationId="{94FF50CE-63CB-754C-B319-0006E65F26D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370" v="444"/>
          <ac:spMkLst>
            <pc:docMk/>
            <pc:sldMk cId="1169859864" sldId="1282"/>
            <ac:spMk id="307" creationId="{E5776AB0-1235-3C43-B612-BD44CB6E725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417" v="445"/>
          <ac:spMkLst>
            <pc:docMk/>
            <pc:sldMk cId="1169859864" sldId="1282"/>
            <ac:spMk id="308" creationId="{52E90510-46C3-3F49-A019-1A4F3E72E7C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479" v="446"/>
          <ac:spMkLst>
            <pc:docMk/>
            <pc:sldMk cId="1169859864" sldId="1282"/>
            <ac:spMk id="309" creationId="{7DB1F01C-17D1-874B-9B30-6BD4EFCCE37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526" v="447"/>
          <ac:spMkLst>
            <pc:docMk/>
            <pc:sldMk cId="1169859864" sldId="1282"/>
            <ac:spMk id="311" creationId="{B213E5C9-B83F-424C-9F6C-4C501F7D623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557" v="448"/>
          <ac:spMkLst>
            <pc:docMk/>
            <pc:sldMk cId="1169859864" sldId="1282"/>
            <ac:spMk id="312" creationId="{0C94954E-5ABA-A147-A567-79D2E1AE82F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589" v="449"/>
          <ac:spMkLst>
            <pc:docMk/>
            <pc:sldMk cId="1169859864" sldId="1282"/>
            <ac:spMk id="313" creationId="{99DF9C61-318E-964E-B759-5E1F50B1661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651" v="450"/>
          <ac:spMkLst>
            <pc:docMk/>
            <pc:sldMk cId="1169859864" sldId="1282"/>
            <ac:spMk id="314" creationId="{3482966E-0208-3947-9FFC-932964CAE8B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729" v="451"/>
          <ac:spMkLst>
            <pc:docMk/>
            <pc:sldMk cId="1169859864" sldId="1282"/>
            <ac:spMk id="317" creationId="{6D0B67A4-66FB-F34C-8D8E-18CB89E7398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839" v="452"/>
          <ac:spMkLst>
            <pc:docMk/>
            <pc:sldMk cId="1169859864" sldId="1282"/>
            <ac:spMk id="318" creationId="{21FC07AD-029A-944E-B722-BC44B1A2101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7.917" v="453"/>
          <ac:spMkLst>
            <pc:docMk/>
            <pc:sldMk cId="1169859864" sldId="1282"/>
            <ac:spMk id="319" creationId="{B5994D42-BBD3-6F44-B617-2D565C3C448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011" v="454"/>
          <ac:spMkLst>
            <pc:docMk/>
            <pc:sldMk cId="1169859864" sldId="1282"/>
            <ac:spMk id="320" creationId="{7B152E25-2032-3145-80BD-D6082159B00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136" v="455"/>
          <ac:spMkLst>
            <pc:docMk/>
            <pc:sldMk cId="1169859864" sldId="1282"/>
            <ac:spMk id="321" creationId="{09B263EF-0040-D349-98CD-4D5B1234C6C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229" v="456"/>
          <ac:spMkLst>
            <pc:docMk/>
            <pc:sldMk cId="1169859864" sldId="1282"/>
            <ac:spMk id="322" creationId="{8600B502-CAF4-E24F-9474-5854D3F5C6D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323" v="457"/>
          <ac:spMkLst>
            <pc:docMk/>
            <pc:sldMk cId="1169859864" sldId="1282"/>
            <ac:spMk id="323" creationId="{D964D209-F8A0-114F-9AD8-7001696AD85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401" v="458"/>
          <ac:spMkLst>
            <pc:docMk/>
            <pc:sldMk cId="1169859864" sldId="1282"/>
            <ac:spMk id="324" creationId="{9C9C8CDD-97FC-E844-8073-1979201BF4B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495" v="459"/>
          <ac:spMkLst>
            <pc:docMk/>
            <pc:sldMk cId="1169859864" sldId="1282"/>
            <ac:spMk id="325" creationId="{4E517E1F-BE7A-EE45-8685-2A4E2D698FB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589" v="460"/>
          <ac:spMkLst>
            <pc:docMk/>
            <pc:sldMk cId="1169859864" sldId="1282"/>
            <ac:spMk id="326" creationId="{E1BDC2A0-C11A-774B-A865-5BCB359566D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667" v="461"/>
          <ac:spMkLst>
            <pc:docMk/>
            <pc:sldMk cId="1169859864" sldId="1282"/>
            <ac:spMk id="327" creationId="{5C159BA4-A8A0-274F-B659-C73C19052B1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761" v="462"/>
          <ac:spMkLst>
            <pc:docMk/>
            <pc:sldMk cId="1169859864" sldId="1282"/>
            <ac:spMk id="328" creationId="{EBD667FF-41F3-B64B-8B83-4BB715A7414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854" v="463"/>
          <ac:spMkLst>
            <pc:docMk/>
            <pc:sldMk cId="1169859864" sldId="1282"/>
            <ac:spMk id="329" creationId="{A5D73784-392F-6642-9070-2B15151E5F1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8.964" v="464"/>
          <ac:spMkLst>
            <pc:docMk/>
            <pc:sldMk cId="1169859864" sldId="1282"/>
            <ac:spMk id="330" creationId="{179EDD4F-C2C0-9D43-AF73-3B145D4F897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042" v="465"/>
          <ac:spMkLst>
            <pc:docMk/>
            <pc:sldMk cId="1169859864" sldId="1282"/>
            <ac:spMk id="331" creationId="{B18883ED-E38B-B743-9C63-85297FA203A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136" v="466"/>
          <ac:spMkLst>
            <pc:docMk/>
            <pc:sldMk cId="1169859864" sldId="1282"/>
            <ac:spMk id="332" creationId="{A3573E51-BD0C-A54D-8238-AAD40EA2DA8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214" v="467"/>
          <ac:spMkLst>
            <pc:docMk/>
            <pc:sldMk cId="1169859864" sldId="1282"/>
            <ac:spMk id="333" creationId="{1469A940-E657-874C-9C88-FF16DB24679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307" v="468"/>
          <ac:spMkLst>
            <pc:docMk/>
            <pc:sldMk cId="1169859864" sldId="1282"/>
            <ac:spMk id="335" creationId="{EE2C9887-4F92-6F42-9466-55E932A39AE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354" v="469"/>
          <ac:spMkLst>
            <pc:docMk/>
            <pc:sldMk cId="1169859864" sldId="1282"/>
            <ac:spMk id="338" creationId="{3644760A-9EBC-6140-B4EB-F02AB4E17E0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432" v="470"/>
          <ac:spMkLst>
            <pc:docMk/>
            <pc:sldMk cId="1169859864" sldId="1282"/>
            <ac:spMk id="339" creationId="{5A3F40C7-64BD-CA40-8676-57256D61806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495" v="471"/>
          <ac:spMkLst>
            <pc:docMk/>
            <pc:sldMk cId="1169859864" sldId="1282"/>
            <ac:spMk id="340" creationId="{560AE0D4-AE71-A741-9506-902F3191F69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557" v="472"/>
          <ac:spMkLst>
            <pc:docMk/>
            <pc:sldMk cId="1169859864" sldId="1282"/>
            <ac:spMk id="341" creationId="{CCD5D23A-FC20-454F-80EB-3769907BECD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636" v="473"/>
          <ac:spMkLst>
            <pc:docMk/>
            <pc:sldMk cId="1169859864" sldId="1282"/>
            <ac:spMk id="342" creationId="{A0CEB91E-C912-F549-B705-6BEDDED6A2B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698" v="474"/>
          <ac:spMkLst>
            <pc:docMk/>
            <pc:sldMk cId="1169859864" sldId="1282"/>
            <ac:spMk id="343" creationId="{B43C0EB5-BA31-644E-99EC-C1F65DF975A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761" v="475"/>
          <ac:spMkLst>
            <pc:docMk/>
            <pc:sldMk cId="1169859864" sldId="1282"/>
            <ac:spMk id="344" creationId="{229B42F5-7880-BD4D-8691-67E09F8528B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839" v="476"/>
          <ac:spMkLst>
            <pc:docMk/>
            <pc:sldMk cId="1169859864" sldId="1282"/>
            <ac:spMk id="345" creationId="{7FF0CA95-F3F9-6A41-AD52-850500E7C69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870" v="477"/>
          <ac:spMkLst>
            <pc:docMk/>
            <pc:sldMk cId="1169859864" sldId="1282"/>
            <ac:spMk id="348" creationId="{77AF4717-5CDE-D74F-95BC-BC10EA38440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901" v="478"/>
          <ac:spMkLst>
            <pc:docMk/>
            <pc:sldMk cId="1169859864" sldId="1282"/>
            <ac:spMk id="349" creationId="{4DAA6BCA-5E83-384F-B2D4-2040C7A4A9C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948" v="479"/>
          <ac:spMkLst>
            <pc:docMk/>
            <pc:sldMk cId="1169859864" sldId="1282"/>
            <ac:spMk id="350" creationId="{B4029206-D504-2042-AC1A-0FA4F32B86C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29.995" v="480"/>
          <ac:spMkLst>
            <pc:docMk/>
            <pc:sldMk cId="1169859864" sldId="1282"/>
            <ac:spMk id="351" creationId="{4796EB27-5D54-A14F-BB51-EB530B836D5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026" v="481"/>
          <ac:spMkLst>
            <pc:docMk/>
            <pc:sldMk cId="1169859864" sldId="1282"/>
            <ac:spMk id="352" creationId="{2C73D62B-9D12-DB45-836F-2C3B3C5517A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073" v="482"/>
          <ac:spMkLst>
            <pc:docMk/>
            <pc:sldMk cId="1169859864" sldId="1282"/>
            <ac:spMk id="356" creationId="{D5F9AA30-60DF-6F4B-8465-53C2C13030E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104" v="483"/>
          <ac:spMkLst>
            <pc:docMk/>
            <pc:sldMk cId="1169859864" sldId="1282"/>
            <ac:spMk id="357" creationId="{644DE8DF-FC2B-4945-AE49-F4D0A9FAA37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151" v="484"/>
          <ac:spMkLst>
            <pc:docMk/>
            <pc:sldMk cId="1169859864" sldId="1282"/>
            <ac:spMk id="359" creationId="{0C365981-E028-224E-9EF3-67EA47A51A6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182" v="485"/>
          <ac:spMkLst>
            <pc:docMk/>
            <pc:sldMk cId="1169859864" sldId="1282"/>
            <ac:spMk id="360" creationId="{8AF5A78B-CE29-7C46-9286-EC291CFA3B3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229" v="486"/>
          <ac:spMkLst>
            <pc:docMk/>
            <pc:sldMk cId="1169859864" sldId="1282"/>
            <ac:spMk id="361" creationId="{505A966C-B68D-0446-AA0C-26BD4E28BAD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261" v="487"/>
          <ac:spMkLst>
            <pc:docMk/>
            <pc:sldMk cId="1169859864" sldId="1282"/>
            <ac:spMk id="362" creationId="{D6488B79-9DA4-304D-9A52-4740C8F03A4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136" v="507"/>
          <ac:spMkLst>
            <pc:docMk/>
            <pc:sldMk cId="1169859864" sldId="1282"/>
            <ac:spMk id="368" creationId="{488324A4-0A42-3D40-8C33-DC638DEEDA4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198" v="508"/>
          <ac:spMkLst>
            <pc:docMk/>
            <pc:sldMk cId="1169859864" sldId="1282"/>
            <ac:spMk id="369" creationId="{28120D59-31FF-7745-9175-420B4068444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307" v="488"/>
          <ac:spMkLst>
            <pc:docMk/>
            <pc:sldMk cId="1169859864" sldId="1282"/>
            <ac:spMk id="370" creationId="{729D71C0-2922-9649-BA40-1E272D0C2A7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339" v="489"/>
          <ac:spMkLst>
            <pc:docMk/>
            <pc:sldMk cId="1169859864" sldId="1282"/>
            <ac:spMk id="371" creationId="{5E82CECD-9E89-EE4B-8E73-F34E626F0DD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386" v="490"/>
          <ac:spMkLst>
            <pc:docMk/>
            <pc:sldMk cId="1169859864" sldId="1282"/>
            <ac:spMk id="372" creationId="{0CA1C78B-40CC-3042-BBFD-E8542315727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245" v="509"/>
          <ac:spMkLst>
            <pc:docMk/>
            <pc:sldMk cId="1169859864" sldId="1282"/>
            <ac:spMk id="373" creationId="{982777F0-4A85-FF47-9821-8B712ECB532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417" v="491"/>
          <ac:spMkLst>
            <pc:docMk/>
            <pc:sldMk cId="1169859864" sldId="1282"/>
            <ac:spMk id="375" creationId="{90B379AA-8D5A-1C4E-BCED-2F4B1D90511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28.794" v="518"/>
          <ac:spMkLst>
            <pc:docMk/>
            <pc:sldMk cId="1169859864" sldId="1282"/>
            <ac:spMk id="376" creationId="{8DAFEB1B-7048-1E4D-A88E-B02E3E133A6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464" v="492"/>
          <ac:spMkLst>
            <pc:docMk/>
            <pc:sldMk cId="1169859864" sldId="1282"/>
            <ac:spMk id="377" creationId="{D5DECE4A-E3E1-C240-9B83-B96B0AB5BDD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0.495" v="493"/>
          <ac:spMkLst>
            <pc:docMk/>
            <pc:sldMk cId="1169859864" sldId="1282"/>
            <ac:spMk id="378" creationId="{04B93E8C-596E-3643-981A-6862F2272FE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292" v="510"/>
          <ac:spMkLst>
            <pc:docMk/>
            <pc:sldMk cId="1169859864" sldId="1282"/>
            <ac:spMk id="379" creationId="{945305A0-8098-8244-9868-D5D9A44EE16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354" v="511"/>
          <ac:spMkLst>
            <pc:docMk/>
            <pc:sldMk cId="1169859864" sldId="1282"/>
            <ac:spMk id="380" creationId="{0F859567-5E79-0F4C-8279-E41535FF8E5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417" v="512"/>
          <ac:spMkLst>
            <pc:docMk/>
            <pc:sldMk cId="1169859864" sldId="1282"/>
            <ac:spMk id="381" creationId="{0E79D3E0-4DB6-634A-8042-E65F83228BE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464" v="513"/>
          <ac:spMkLst>
            <pc:docMk/>
            <pc:sldMk cId="1169859864" sldId="1282"/>
            <ac:spMk id="386" creationId="{38F76E84-42CC-6249-9F84-D19BD3CB776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526" v="514"/>
          <ac:spMkLst>
            <pc:docMk/>
            <pc:sldMk cId="1169859864" sldId="1282"/>
            <ac:spMk id="387" creationId="{8FE22256-31BC-CA48-AD2E-31788BDDAE1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604" v="515"/>
          <ac:spMkLst>
            <pc:docMk/>
            <pc:sldMk cId="1169859864" sldId="1282"/>
            <ac:spMk id="388" creationId="{5FA8E08C-331E-284E-8E88-E0F8044FDDF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651" v="516"/>
          <ac:spMkLst>
            <pc:docMk/>
            <pc:sldMk cId="1169859864" sldId="1282"/>
            <ac:spMk id="389" creationId="{9CF9FE6A-253E-9145-8066-4C731D8B24F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8:31.714" v="517"/>
          <ac:spMkLst>
            <pc:docMk/>
            <pc:sldMk cId="1169859864" sldId="1282"/>
            <ac:spMk id="390" creationId="{F0B73AEA-63B9-804B-AE0B-DBEF7791E3C0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11.658" v="840"/>
        <pc:sldMkLst>
          <pc:docMk/>
          <pc:sldMk cId="4141750267" sldId="1283"/>
        </pc:sldMkLst>
        <pc:spChg chg="del">
          <ac:chgData name="JOSE LUIS ABELLAN MIGUEL" userId="S::jlabellan@um.es::1d5c9109-9377-4f83-821f-9ee8b429a706" providerId="AD" clId="Web-{E1062910-5604-D5CE-B80D-D1FC9A9C5DCC}" dt="2023-03-16T17:38:11.111" v="839"/>
          <ac:spMkLst>
            <pc:docMk/>
            <pc:sldMk cId="4141750267" sldId="1283"/>
            <ac:spMk id="4" creationId="{08FD3A99-24D6-9144-87A6-BFDF3E92A6D8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8:11.658" v="840"/>
          <ac:spMkLst>
            <pc:docMk/>
            <pc:sldMk cId="4141750267" sldId="1283"/>
            <ac:spMk id="8" creationId="{08B6FB43-90A6-9326-E5AA-776A62CC5147}"/>
          </ac:spMkLst>
        </pc:spChg>
      </pc:sldChg>
      <pc:sldChg chg="modSp">
        <pc:chgData name="JOSE LUIS ABELLAN MIGUEL" userId="S::jlabellan@um.es::1d5c9109-9377-4f83-821f-9ee8b429a706" providerId="AD" clId="Web-{E1062910-5604-D5CE-B80D-D1FC9A9C5DCC}" dt="2023-03-16T17:27:43.290" v="289"/>
        <pc:sldMkLst>
          <pc:docMk/>
          <pc:sldMk cId="1735321236" sldId="1288"/>
        </pc:sldMkLst>
        <pc:spChg chg="mod">
          <ac:chgData name="JOSE LUIS ABELLAN MIGUEL" userId="S::jlabellan@um.es::1d5c9109-9377-4f83-821f-9ee8b429a706" providerId="AD" clId="Web-{E1062910-5604-D5CE-B80D-D1FC9A9C5DCC}" dt="2023-03-16T17:27:40.306" v="218"/>
          <ac:spMkLst>
            <pc:docMk/>
            <pc:sldMk cId="1735321236" sldId="1288"/>
            <ac:spMk id="5" creationId="{657ACF8A-8B52-1342-902E-E2A42B19FFD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337" v="220"/>
          <ac:spMkLst>
            <pc:docMk/>
            <pc:sldMk cId="1735321236" sldId="1288"/>
            <ac:spMk id="7" creationId="{460666A7-267F-D646-A0CA-CD4C233F514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321" v="219"/>
          <ac:spMkLst>
            <pc:docMk/>
            <pc:sldMk cId="1735321236" sldId="1288"/>
            <ac:spMk id="8" creationId="{112CAAE5-9FD2-C249-B403-9B21E65C4EB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415" v="223"/>
          <ac:spMkLst>
            <pc:docMk/>
            <pc:sldMk cId="1735321236" sldId="1288"/>
            <ac:spMk id="9" creationId="{D6C1BF3B-A257-C147-B713-855069DA3CD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368" v="221"/>
          <ac:spMkLst>
            <pc:docMk/>
            <pc:sldMk cId="1735321236" sldId="1288"/>
            <ac:spMk id="10" creationId="{E2054129-965D-EA43-B1B9-2C12D688623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384" v="222"/>
          <ac:spMkLst>
            <pc:docMk/>
            <pc:sldMk cId="1735321236" sldId="1288"/>
            <ac:spMk id="11" creationId="{DBA5C98C-2F61-014A-9C3E-4AC32CC4BE6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431" v="224"/>
          <ac:spMkLst>
            <pc:docMk/>
            <pc:sldMk cId="1735321236" sldId="1288"/>
            <ac:spMk id="12" creationId="{11061480-8343-D643-B9E8-F2D84E609FA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462" v="225"/>
          <ac:spMkLst>
            <pc:docMk/>
            <pc:sldMk cId="1735321236" sldId="1288"/>
            <ac:spMk id="13" creationId="{6485F317-F404-1849-A1BC-E5AB5DC00FF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493" v="226"/>
          <ac:spMkLst>
            <pc:docMk/>
            <pc:sldMk cId="1735321236" sldId="1288"/>
            <ac:spMk id="14" creationId="{043D2EF6-ED59-3840-8CEB-1F5CCA2F1B0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509" v="227"/>
          <ac:spMkLst>
            <pc:docMk/>
            <pc:sldMk cId="1735321236" sldId="1288"/>
            <ac:spMk id="21" creationId="{FBEF681F-F08A-4F4D-ACEA-5D5ADA18504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524" v="228"/>
          <ac:spMkLst>
            <pc:docMk/>
            <pc:sldMk cId="1735321236" sldId="1288"/>
            <ac:spMk id="22" creationId="{C94E6B6E-FB1E-4D4A-9951-7AAF5B0B9A4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431" v="245"/>
          <ac:spMkLst>
            <pc:docMk/>
            <pc:sldMk cId="1735321236" sldId="1288"/>
            <ac:spMk id="25" creationId="{1303FBBD-48C8-8C4C-A06B-3EF37CBE4D5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571" v="247"/>
          <ac:spMkLst>
            <pc:docMk/>
            <pc:sldMk cId="1735321236" sldId="1288"/>
            <ac:spMk id="26" creationId="{62FAAA87-CEE3-3F48-BF38-8D0BDADB5D4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649" v="248"/>
          <ac:spMkLst>
            <pc:docMk/>
            <pc:sldMk cId="1735321236" sldId="1288"/>
            <ac:spMk id="27" creationId="{29A58C68-AE9A-F447-A7CB-006F19B461A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712" v="249"/>
          <ac:spMkLst>
            <pc:docMk/>
            <pc:sldMk cId="1735321236" sldId="1288"/>
            <ac:spMk id="28" creationId="{1772B814-4B13-6144-BF39-F426548C0B2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790" v="250"/>
          <ac:spMkLst>
            <pc:docMk/>
            <pc:sldMk cId="1735321236" sldId="1288"/>
            <ac:spMk id="29" creationId="{DCBED602-0817-4344-A442-638CCC90296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837" v="251"/>
          <ac:spMkLst>
            <pc:docMk/>
            <pc:sldMk cId="1735321236" sldId="1288"/>
            <ac:spMk id="30" creationId="{53A16AA4-118E-4940-921D-48FF90CEA19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899" v="252"/>
          <ac:spMkLst>
            <pc:docMk/>
            <pc:sldMk cId="1735321236" sldId="1288"/>
            <ac:spMk id="31" creationId="{6B0112A2-5DC0-D444-8BD2-40802E76C5F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962" v="253"/>
          <ac:spMkLst>
            <pc:docMk/>
            <pc:sldMk cId="1735321236" sldId="1288"/>
            <ac:spMk id="32" creationId="{65CF8F7C-F67A-3A44-95E0-B8FCB509FF6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024" v="254"/>
          <ac:spMkLst>
            <pc:docMk/>
            <pc:sldMk cId="1735321236" sldId="1288"/>
            <ac:spMk id="33" creationId="{136D9897-D284-8340-B724-4C6BA9C7784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087" v="255"/>
          <ac:spMkLst>
            <pc:docMk/>
            <pc:sldMk cId="1735321236" sldId="1288"/>
            <ac:spMk id="34" creationId="{9F513FF0-0CA7-6D46-80F2-0241C549659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477" v="246"/>
          <ac:spMkLst>
            <pc:docMk/>
            <pc:sldMk cId="1735321236" sldId="1288"/>
            <ac:spMk id="35" creationId="{A4DABC6A-3CC5-2944-9A48-DA3F2121415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149" v="256"/>
          <ac:spMkLst>
            <pc:docMk/>
            <pc:sldMk cId="1735321236" sldId="1288"/>
            <ac:spMk id="36" creationId="{146A04BB-8C3D-1646-9668-94898ECD106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212" v="257"/>
          <ac:spMkLst>
            <pc:docMk/>
            <pc:sldMk cId="1735321236" sldId="1288"/>
            <ac:spMk id="37" creationId="{22ADDEE9-77DE-AA46-BF17-248330537F1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259" v="258"/>
          <ac:spMkLst>
            <pc:docMk/>
            <pc:sldMk cId="1735321236" sldId="1288"/>
            <ac:spMk id="38" creationId="{BA52E098-7A3E-374C-AD77-97E1663E5DC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321" v="259"/>
          <ac:spMkLst>
            <pc:docMk/>
            <pc:sldMk cId="1735321236" sldId="1288"/>
            <ac:spMk id="39" creationId="{54F52C9B-8DFB-8544-A6C6-DE82101F12D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384" v="260"/>
          <ac:spMkLst>
            <pc:docMk/>
            <pc:sldMk cId="1735321236" sldId="1288"/>
            <ac:spMk id="40" creationId="{338329F5-0D48-594D-B00C-7462E932572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446" v="261"/>
          <ac:spMkLst>
            <pc:docMk/>
            <pc:sldMk cId="1735321236" sldId="1288"/>
            <ac:spMk id="41" creationId="{142D9711-C0E1-3242-81CF-DF1F1C7E823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493" v="263"/>
          <ac:spMkLst>
            <pc:docMk/>
            <pc:sldMk cId="1735321236" sldId="1288"/>
            <ac:spMk id="42" creationId="{2C2869AD-7989-7947-9796-FD07DF3C57D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540" v="264"/>
          <ac:spMkLst>
            <pc:docMk/>
            <pc:sldMk cId="1735321236" sldId="1288"/>
            <ac:spMk id="43" creationId="{CA0A920C-A7FD-4340-8F46-F6138714D10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571" v="265"/>
          <ac:spMkLst>
            <pc:docMk/>
            <pc:sldMk cId="1735321236" sldId="1288"/>
            <ac:spMk id="44" creationId="{9FFEF3DD-A47B-F741-9D55-445B0350E3C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634" v="266"/>
          <ac:spMkLst>
            <pc:docMk/>
            <pc:sldMk cId="1735321236" sldId="1288"/>
            <ac:spMk id="45" creationId="{8EB55200-9FAD-044E-96F1-CEE4A9BC476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462" v="262"/>
          <ac:spMkLst>
            <pc:docMk/>
            <pc:sldMk cId="1735321236" sldId="1288"/>
            <ac:spMk id="46" creationId="{4E25641D-6DD7-7847-B98E-58EDB98FD8E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665" v="267"/>
          <ac:spMkLst>
            <pc:docMk/>
            <pc:sldMk cId="1735321236" sldId="1288"/>
            <ac:spMk id="47" creationId="{3EF4A841-66FF-924B-BCE7-10CD8F3DFA0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743" v="268"/>
          <ac:spMkLst>
            <pc:docMk/>
            <pc:sldMk cId="1735321236" sldId="1288"/>
            <ac:spMk id="48" creationId="{D05F4550-94B6-F640-84DF-4D07FF1E97D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790" v="269"/>
          <ac:spMkLst>
            <pc:docMk/>
            <pc:sldMk cId="1735321236" sldId="1288"/>
            <ac:spMk id="49" creationId="{DA4F2B71-51D5-B849-B9E7-3936CC748C4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837" v="270"/>
          <ac:spMkLst>
            <pc:docMk/>
            <pc:sldMk cId="1735321236" sldId="1288"/>
            <ac:spMk id="50" creationId="{4C2E4976-F82F-0648-B66B-5C333F99CED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853" v="271"/>
          <ac:spMkLst>
            <pc:docMk/>
            <pc:sldMk cId="1735321236" sldId="1288"/>
            <ac:spMk id="51" creationId="{79866F7E-C5E4-2345-9F22-78C0A502CA7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868" v="272"/>
          <ac:spMkLst>
            <pc:docMk/>
            <pc:sldMk cId="1735321236" sldId="1288"/>
            <ac:spMk id="52" creationId="{C6DE1465-BDA1-0A43-99BA-152CA764C00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571" v="229"/>
          <ac:spMkLst>
            <pc:docMk/>
            <pc:sldMk cId="1735321236" sldId="1288"/>
            <ac:spMk id="53" creationId="{53B0B163-2B98-E743-B602-E71CAE87C41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634" v="230"/>
          <ac:spMkLst>
            <pc:docMk/>
            <pc:sldMk cId="1735321236" sldId="1288"/>
            <ac:spMk id="54" creationId="{C1CB9031-46CA-F949-A4E8-9175791B14B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681" v="231"/>
          <ac:spMkLst>
            <pc:docMk/>
            <pc:sldMk cId="1735321236" sldId="1288"/>
            <ac:spMk id="55" creationId="{90CEF739-020C-8248-B409-2B410F99688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727" v="232"/>
          <ac:spMkLst>
            <pc:docMk/>
            <pc:sldMk cId="1735321236" sldId="1288"/>
            <ac:spMk id="56" creationId="{C568CAEC-B664-C84A-88A3-CE0D85F2763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774" v="233"/>
          <ac:spMkLst>
            <pc:docMk/>
            <pc:sldMk cId="1735321236" sldId="1288"/>
            <ac:spMk id="57" creationId="{A810A643-8F60-AA42-A1B2-BA4A411D24D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821" v="234"/>
          <ac:spMkLst>
            <pc:docMk/>
            <pc:sldMk cId="1735321236" sldId="1288"/>
            <ac:spMk id="58" creationId="{A54E4FA4-BFE5-DB42-AC54-AA673EFC81E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884" v="235"/>
          <ac:spMkLst>
            <pc:docMk/>
            <pc:sldMk cId="1735321236" sldId="1288"/>
            <ac:spMk id="59" creationId="{79E3E8D2-EF28-3743-96F9-8B8496FD586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931" v="236"/>
          <ac:spMkLst>
            <pc:docMk/>
            <pc:sldMk cId="1735321236" sldId="1288"/>
            <ac:spMk id="60" creationId="{E6D38A8D-0678-B04F-8979-49F9977C769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0.993" v="237"/>
          <ac:spMkLst>
            <pc:docMk/>
            <pc:sldMk cId="1735321236" sldId="1288"/>
            <ac:spMk id="61" creationId="{9AB2DB0C-8FF1-4A4A-9BEC-015FA5AA68B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040" v="238"/>
          <ac:spMkLst>
            <pc:docMk/>
            <pc:sldMk cId="1735321236" sldId="1288"/>
            <ac:spMk id="62" creationId="{D13E4B13-C94B-E849-B637-6C7CD9F40F7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087" v="239"/>
          <ac:spMkLst>
            <pc:docMk/>
            <pc:sldMk cId="1735321236" sldId="1288"/>
            <ac:spMk id="63" creationId="{13125FEB-6718-3E4C-AAF5-22BD4022373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149" v="240"/>
          <ac:spMkLst>
            <pc:docMk/>
            <pc:sldMk cId="1735321236" sldId="1288"/>
            <ac:spMk id="64" creationId="{7BD5D6E8-4AA0-C745-A8BF-07E9154E2AD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196" v="241"/>
          <ac:spMkLst>
            <pc:docMk/>
            <pc:sldMk cId="1735321236" sldId="1288"/>
            <ac:spMk id="65" creationId="{AC197D87-5512-1F40-8130-1A3A109CEDA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243" v="242"/>
          <ac:spMkLst>
            <pc:docMk/>
            <pc:sldMk cId="1735321236" sldId="1288"/>
            <ac:spMk id="66" creationId="{323B6218-5344-6B47-B4D2-CA8B6419F73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306" v="243"/>
          <ac:spMkLst>
            <pc:docMk/>
            <pc:sldMk cId="1735321236" sldId="1288"/>
            <ac:spMk id="67" creationId="{6A5FCC44-8C67-174E-994F-9E0E95828CD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1.368" v="244"/>
          <ac:spMkLst>
            <pc:docMk/>
            <pc:sldMk cId="1735321236" sldId="1288"/>
            <ac:spMk id="68" creationId="{7686A010-345B-FA47-8AAD-7384ACC90EF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899" v="273"/>
          <ac:spMkLst>
            <pc:docMk/>
            <pc:sldMk cId="1735321236" sldId="1288"/>
            <ac:spMk id="75" creationId="{AAE97A28-91DE-1042-9533-86F43BBD1E8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103" v="284"/>
          <ac:spMkLst>
            <pc:docMk/>
            <pc:sldMk cId="1735321236" sldId="1288"/>
            <ac:spMk id="84" creationId="{6D041741-2751-4146-ABCE-989B01134F4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134" v="285"/>
          <ac:spMkLst>
            <pc:docMk/>
            <pc:sldMk cId="1735321236" sldId="1288"/>
            <ac:spMk id="85" creationId="{F41DBD0F-9225-7C42-AC0D-618CC63A6DC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165" v="286"/>
          <ac:spMkLst>
            <pc:docMk/>
            <pc:sldMk cId="1735321236" sldId="1288"/>
            <ac:spMk id="86" creationId="{5C5C1BE4-95D6-5041-A163-466A2F75D7B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196" v="287"/>
          <ac:spMkLst>
            <pc:docMk/>
            <pc:sldMk cId="1735321236" sldId="1288"/>
            <ac:spMk id="87" creationId="{81DAA310-F0DE-B345-B941-E93EDCC5895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243" v="288"/>
          <ac:spMkLst>
            <pc:docMk/>
            <pc:sldMk cId="1735321236" sldId="1288"/>
            <ac:spMk id="88" creationId="{C8D3B631-9EB8-6E49-A85A-5FA6BE1DC3C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290" v="289"/>
          <ac:spMkLst>
            <pc:docMk/>
            <pc:sldMk cId="1735321236" sldId="1288"/>
            <ac:spMk id="89" creationId="{8BECBBB9-F453-D848-AD72-790EE042F52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071" v="283"/>
          <ac:spMkLst>
            <pc:docMk/>
            <pc:sldMk cId="1735321236" sldId="1288"/>
            <ac:spMk id="353" creationId="{83977AC4-36D0-CE48-9FA0-526792E373E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915" v="274"/>
          <ac:spMkLst>
            <pc:docMk/>
            <pc:sldMk cId="1735321236" sldId="1288"/>
            <ac:spMk id="439" creationId="{6FDD5475-A275-1244-B387-3E1164822BF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931" v="275"/>
          <ac:spMkLst>
            <pc:docMk/>
            <pc:sldMk cId="1735321236" sldId="1288"/>
            <ac:spMk id="440" creationId="{AC8287B1-ADC3-B244-921A-2282AC97346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946" v="276"/>
          <ac:spMkLst>
            <pc:docMk/>
            <pc:sldMk cId="1735321236" sldId="1288"/>
            <ac:spMk id="441" creationId="{71BEBE1C-D7F9-9545-B6DD-3AE139106D9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962" v="277"/>
          <ac:spMkLst>
            <pc:docMk/>
            <pc:sldMk cId="1735321236" sldId="1288"/>
            <ac:spMk id="442" creationId="{A64EBEBC-DD8F-804E-BE12-A9538E5DD35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978" v="278"/>
          <ac:spMkLst>
            <pc:docMk/>
            <pc:sldMk cId="1735321236" sldId="1288"/>
            <ac:spMk id="460" creationId="{25EAAE76-6000-D44E-B4DF-AAB118725F2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2.993" v="279"/>
          <ac:spMkLst>
            <pc:docMk/>
            <pc:sldMk cId="1735321236" sldId="1288"/>
            <ac:spMk id="461" creationId="{A3D78432-1D76-2449-AECD-DE3EFE7C417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009" v="280"/>
          <ac:spMkLst>
            <pc:docMk/>
            <pc:sldMk cId="1735321236" sldId="1288"/>
            <ac:spMk id="462" creationId="{381B8FD2-4FD5-C743-A6B1-B5618D6DC3E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024" v="281"/>
          <ac:spMkLst>
            <pc:docMk/>
            <pc:sldMk cId="1735321236" sldId="1288"/>
            <ac:spMk id="463" creationId="{E8F366E3-EEEE-7C4B-8455-D033C77B955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7:43.040" v="282"/>
          <ac:spMkLst>
            <pc:docMk/>
            <pc:sldMk cId="1735321236" sldId="1288"/>
            <ac:spMk id="465" creationId="{F0FDD67C-00A8-E240-A14F-58C32E5CE090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0:50.985" v="740"/>
        <pc:sldMkLst>
          <pc:docMk/>
          <pc:sldMk cId="3677883269" sldId="1289"/>
        </pc:sldMkLst>
        <pc:spChg chg="del">
          <ac:chgData name="JOSE LUIS ABELLAN MIGUEL" userId="S::jlabellan@um.es::1d5c9109-9377-4f83-821f-9ee8b429a706" providerId="AD" clId="Web-{E1062910-5604-D5CE-B80D-D1FC9A9C5DCC}" dt="2023-03-16T17:30:49.547" v="739"/>
          <ac:spMkLst>
            <pc:docMk/>
            <pc:sldMk cId="3677883269" sldId="1289"/>
            <ac:spMk id="4" creationId="{9BFE2694-D496-424B-AF82-A50F9801135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421" v="738"/>
          <ac:spMkLst>
            <pc:docMk/>
            <pc:sldMk cId="3677883269" sldId="1289"/>
            <ac:spMk id="6" creationId="{EEAFF2A7-A76A-A04E-B93A-4102A35E08E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467" v="521"/>
          <ac:spMkLst>
            <pc:docMk/>
            <pc:sldMk cId="3677883269" sldId="1289"/>
            <ac:spMk id="7" creationId="{1C45FCFE-3663-FB4B-838A-B89B112DA21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514" v="522"/>
          <ac:spMkLst>
            <pc:docMk/>
            <pc:sldMk cId="3677883269" sldId="1289"/>
            <ac:spMk id="9" creationId="{E4DE6130-B34F-804A-9AF9-0C7EA0F9C73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561" v="523"/>
          <ac:spMkLst>
            <pc:docMk/>
            <pc:sldMk cId="3677883269" sldId="1289"/>
            <ac:spMk id="10" creationId="{211DA7FA-34A8-6243-BAB0-D0487B4BC97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592" v="524"/>
          <ac:spMkLst>
            <pc:docMk/>
            <pc:sldMk cId="3677883269" sldId="1289"/>
            <ac:spMk id="11" creationId="{EAE95DD9-32A6-3E40-B772-2DFBDC014F8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654" v="525"/>
          <ac:spMkLst>
            <pc:docMk/>
            <pc:sldMk cId="3677883269" sldId="1289"/>
            <ac:spMk id="13" creationId="{D6395E0F-EDAB-6248-AA10-4AF8087B16D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701" v="526"/>
          <ac:spMkLst>
            <pc:docMk/>
            <pc:sldMk cId="3677883269" sldId="1289"/>
            <ac:spMk id="14" creationId="{AD4CBBBA-4E50-694F-A6B6-C2F9B6499D1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764" v="527"/>
          <ac:spMkLst>
            <pc:docMk/>
            <pc:sldMk cId="3677883269" sldId="1289"/>
            <ac:spMk id="15" creationId="{4AD74A5F-D518-B443-8018-45214FFEC89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811" v="528"/>
          <ac:spMkLst>
            <pc:docMk/>
            <pc:sldMk cId="3677883269" sldId="1289"/>
            <ac:spMk id="16" creationId="{414DF339-C682-DA4A-9411-0C30301DB46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842" v="529"/>
          <ac:spMkLst>
            <pc:docMk/>
            <pc:sldMk cId="3677883269" sldId="1289"/>
            <ac:spMk id="17" creationId="{7FBB50ED-89BD-BB4B-9B0D-32E9D9ABE46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889" v="530"/>
          <ac:spMkLst>
            <pc:docMk/>
            <pc:sldMk cId="3677883269" sldId="1289"/>
            <ac:spMk id="18" creationId="{5861679B-5136-F847-ACFC-065AAE1C56E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920" v="531"/>
          <ac:spMkLst>
            <pc:docMk/>
            <pc:sldMk cId="3677883269" sldId="1289"/>
            <ac:spMk id="19" creationId="{81CCD83F-4DF3-DE4A-9F2C-ECDBD39B318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1.951" v="532"/>
          <ac:spMkLst>
            <pc:docMk/>
            <pc:sldMk cId="3677883269" sldId="1289"/>
            <ac:spMk id="20" creationId="{D5569C1E-1CC2-7548-ABB0-2200546F3C9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248" v="537"/>
          <ac:spMkLst>
            <pc:docMk/>
            <pc:sldMk cId="3677883269" sldId="1289"/>
            <ac:spMk id="24" creationId="{CC58109F-DA3E-3149-8D38-A805D6257E1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311" v="538"/>
          <ac:spMkLst>
            <pc:docMk/>
            <pc:sldMk cId="3677883269" sldId="1289"/>
            <ac:spMk id="25" creationId="{02F40CD2-3817-3942-9018-C2B9FEB4D1D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373" v="539"/>
          <ac:spMkLst>
            <pc:docMk/>
            <pc:sldMk cId="3677883269" sldId="1289"/>
            <ac:spMk id="26" creationId="{940490A5-15D8-634C-AB22-8A621C4E328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436" v="540"/>
          <ac:spMkLst>
            <pc:docMk/>
            <pc:sldMk cId="3677883269" sldId="1289"/>
            <ac:spMk id="27" creationId="{FBB708BB-828A-9045-9AE2-B51F76291BA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014" v="533"/>
          <ac:spMkLst>
            <pc:docMk/>
            <pc:sldMk cId="3677883269" sldId="1289"/>
            <ac:spMk id="28" creationId="{102788EB-F2F1-5B45-A20B-1D66158BDF3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076" v="534"/>
          <ac:spMkLst>
            <pc:docMk/>
            <pc:sldMk cId="3677883269" sldId="1289"/>
            <ac:spMk id="29" creationId="{0D434227-D84C-2044-BCF0-6B0D2C9C879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123" v="535"/>
          <ac:spMkLst>
            <pc:docMk/>
            <pc:sldMk cId="3677883269" sldId="1289"/>
            <ac:spMk id="30" creationId="{115DEE0B-ECE6-E045-8DD1-79E9FB5CA06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186" v="536"/>
          <ac:spMkLst>
            <pc:docMk/>
            <pc:sldMk cId="3677883269" sldId="1289"/>
            <ac:spMk id="31" creationId="{136318DF-A92A-994A-8EB2-1DC1C946A92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467" v="541"/>
          <ac:spMkLst>
            <pc:docMk/>
            <pc:sldMk cId="3677883269" sldId="1289"/>
            <ac:spMk id="32" creationId="{35E3DF0D-6F46-7D4A-86C4-6067D1F681E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514" v="542"/>
          <ac:spMkLst>
            <pc:docMk/>
            <pc:sldMk cId="3677883269" sldId="1289"/>
            <ac:spMk id="33" creationId="{EDF938A3-2AE0-B94F-8932-0BB2EBF3F14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545" v="543"/>
          <ac:spMkLst>
            <pc:docMk/>
            <pc:sldMk cId="3677883269" sldId="1289"/>
            <ac:spMk id="34" creationId="{BE770F1F-44CE-6342-B387-13866017F2A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592" v="544"/>
          <ac:spMkLst>
            <pc:docMk/>
            <pc:sldMk cId="3677883269" sldId="1289"/>
            <ac:spMk id="35" creationId="{6FA96C5E-C7A4-3B41-8126-D0DC6977830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639" v="545"/>
          <ac:spMkLst>
            <pc:docMk/>
            <pc:sldMk cId="3677883269" sldId="1289"/>
            <ac:spMk id="36" creationId="{051AA0F8-1FEC-C741-B352-593B4F2F6A6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686" v="546"/>
          <ac:spMkLst>
            <pc:docMk/>
            <pc:sldMk cId="3677883269" sldId="1289"/>
            <ac:spMk id="37" creationId="{02C67A04-433E-624C-BA08-1B4639410C4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717" v="547"/>
          <ac:spMkLst>
            <pc:docMk/>
            <pc:sldMk cId="3677883269" sldId="1289"/>
            <ac:spMk id="39" creationId="{02A7A4F7-1461-084E-A46D-533CD626392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764" v="548"/>
          <ac:spMkLst>
            <pc:docMk/>
            <pc:sldMk cId="3677883269" sldId="1289"/>
            <ac:spMk id="40" creationId="{6F987DB3-246D-E646-BBF4-0E154E694A5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811" v="549"/>
          <ac:spMkLst>
            <pc:docMk/>
            <pc:sldMk cId="3677883269" sldId="1289"/>
            <ac:spMk id="41" creationId="{DAD869EF-9DAC-A540-BF07-54D7A2431A5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842" v="550"/>
          <ac:spMkLst>
            <pc:docMk/>
            <pc:sldMk cId="3677883269" sldId="1289"/>
            <ac:spMk id="43" creationId="{01932FBD-6A75-7846-90A2-623ADC4C823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889" v="551"/>
          <ac:spMkLst>
            <pc:docMk/>
            <pc:sldMk cId="3677883269" sldId="1289"/>
            <ac:spMk id="44" creationId="{F16DC9BC-C96B-5846-A8D9-9382CFD173A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936" v="552"/>
          <ac:spMkLst>
            <pc:docMk/>
            <pc:sldMk cId="3677883269" sldId="1289"/>
            <ac:spMk id="45" creationId="{5EBB27DB-3D9B-984E-AAB0-73A8703A1AA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2.982" v="553"/>
          <ac:spMkLst>
            <pc:docMk/>
            <pc:sldMk cId="3677883269" sldId="1289"/>
            <ac:spMk id="46" creationId="{31A5059E-D804-9A4F-BD34-865F4038071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029" v="554"/>
          <ac:spMkLst>
            <pc:docMk/>
            <pc:sldMk cId="3677883269" sldId="1289"/>
            <ac:spMk id="47" creationId="{8CA0C968-A369-D041-97A1-9EBD3124A09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076" v="555"/>
          <ac:spMkLst>
            <pc:docMk/>
            <pc:sldMk cId="3677883269" sldId="1289"/>
            <ac:spMk id="48" creationId="{348A93CD-A8E7-174A-B7AD-E89D332EEAF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107" v="556"/>
          <ac:spMkLst>
            <pc:docMk/>
            <pc:sldMk cId="3677883269" sldId="1289"/>
            <ac:spMk id="50" creationId="{F67FAE49-6CB1-4E4D-A548-69EEB8FEAF4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154" v="557"/>
          <ac:spMkLst>
            <pc:docMk/>
            <pc:sldMk cId="3677883269" sldId="1289"/>
            <ac:spMk id="51" creationId="{9C4BCC99-8216-C148-A1B5-5F04CA69EF7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186" v="558"/>
          <ac:spMkLst>
            <pc:docMk/>
            <pc:sldMk cId="3677883269" sldId="1289"/>
            <ac:spMk id="52" creationId="{B83334B3-68BA-6C42-ACD8-9D9F886D08B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248" v="559"/>
          <ac:spMkLst>
            <pc:docMk/>
            <pc:sldMk cId="3677883269" sldId="1289"/>
            <ac:spMk id="54" creationId="{715E2243-3789-4548-BA15-FEE19AC67C5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295" v="560"/>
          <ac:spMkLst>
            <pc:docMk/>
            <pc:sldMk cId="3677883269" sldId="1289"/>
            <ac:spMk id="55" creationId="{A9550253-E45F-B14E-889F-6A5D723131F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342" v="561"/>
          <ac:spMkLst>
            <pc:docMk/>
            <pc:sldMk cId="3677883269" sldId="1289"/>
            <ac:spMk id="56" creationId="{C215458A-A4DB-C44D-8526-A56CCD898D8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389" v="562"/>
          <ac:spMkLst>
            <pc:docMk/>
            <pc:sldMk cId="3677883269" sldId="1289"/>
            <ac:spMk id="57" creationId="{BDB9F1DF-8E52-EE4C-A0E9-40F0F7FE7A0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436" v="563"/>
          <ac:spMkLst>
            <pc:docMk/>
            <pc:sldMk cId="3677883269" sldId="1289"/>
            <ac:spMk id="58" creationId="{5CF58A6B-2500-5F4C-BE04-07ADBA49CE6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498" v="564"/>
          <ac:spMkLst>
            <pc:docMk/>
            <pc:sldMk cId="3677883269" sldId="1289"/>
            <ac:spMk id="59" creationId="{EC501CE2-09E7-0A4E-AA60-3E80CDECE47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529" v="565"/>
          <ac:spMkLst>
            <pc:docMk/>
            <pc:sldMk cId="3677883269" sldId="1289"/>
            <ac:spMk id="60" creationId="{3BB35F7C-6F7D-3C4E-B329-60E913DFF91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561" v="566"/>
          <ac:spMkLst>
            <pc:docMk/>
            <pc:sldMk cId="3677883269" sldId="1289"/>
            <ac:spMk id="61" creationId="{D568E874-1E78-EC45-BACB-5336A921A8B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607" v="567"/>
          <ac:spMkLst>
            <pc:docMk/>
            <pc:sldMk cId="3677883269" sldId="1289"/>
            <ac:spMk id="62" creationId="{2C5AE133-FB03-8F48-AD86-ABACB80A45A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639" v="568"/>
          <ac:spMkLst>
            <pc:docMk/>
            <pc:sldMk cId="3677883269" sldId="1289"/>
            <ac:spMk id="63" creationId="{270FBB6B-BE5A-E04B-8F2C-897DC6C00C1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670" v="569"/>
          <ac:spMkLst>
            <pc:docMk/>
            <pc:sldMk cId="3677883269" sldId="1289"/>
            <ac:spMk id="64" creationId="{174F09D5-1386-344A-8DF6-1AE807844A8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701" v="570"/>
          <ac:spMkLst>
            <pc:docMk/>
            <pc:sldMk cId="3677883269" sldId="1289"/>
            <ac:spMk id="65" creationId="{B834D500-7A13-9B42-99C5-C9C74212E5B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732" v="571"/>
          <ac:spMkLst>
            <pc:docMk/>
            <pc:sldMk cId="3677883269" sldId="1289"/>
            <ac:spMk id="66" creationId="{488D96E6-E9D2-124C-AFE8-5A53745AF3E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779" v="572"/>
          <ac:spMkLst>
            <pc:docMk/>
            <pc:sldMk cId="3677883269" sldId="1289"/>
            <ac:spMk id="67" creationId="{8A5090FE-764F-164A-82E7-854B5CC5CC9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811" v="573"/>
          <ac:spMkLst>
            <pc:docMk/>
            <pc:sldMk cId="3677883269" sldId="1289"/>
            <ac:spMk id="68" creationId="{D553F1D7-69CF-3D43-A83E-5EB17E144DC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842" v="574"/>
          <ac:spMkLst>
            <pc:docMk/>
            <pc:sldMk cId="3677883269" sldId="1289"/>
            <ac:spMk id="70" creationId="{208B2D49-685C-F844-9CCB-22F29C0B291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873" v="575"/>
          <ac:spMkLst>
            <pc:docMk/>
            <pc:sldMk cId="3677883269" sldId="1289"/>
            <ac:spMk id="71" creationId="{F0DBAEF2-D32D-9D48-8889-B0F613AC9AC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920" v="576"/>
          <ac:spMkLst>
            <pc:docMk/>
            <pc:sldMk cId="3677883269" sldId="1289"/>
            <ac:spMk id="72" creationId="{4C2BADAD-3542-F94D-B0F7-5D01F67D53F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951" v="577"/>
          <ac:spMkLst>
            <pc:docMk/>
            <pc:sldMk cId="3677883269" sldId="1289"/>
            <ac:spMk id="73" creationId="{A219EFFD-C3B5-524B-B6B5-A44FFE68947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3.982" v="578"/>
          <ac:spMkLst>
            <pc:docMk/>
            <pc:sldMk cId="3677883269" sldId="1289"/>
            <ac:spMk id="74" creationId="{A3E899C0-73DB-F849-8CE2-D278170FB58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4.029" v="579"/>
          <ac:spMkLst>
            <pc:docMk/>
            <pc:sldMk cId="3677883269" sldId="1289"/>
            <ac:spMk id="75" creationId="{64C5C635-0AC9-824D-B570-7FC5A222185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4.061" v="580"/>
          <ac:spMkLst>
            <pc:docMk/>
            <pc:sldMk cId="3677883269" sldId="1289"/>
            <ac:spMk id="76" creationId="{0B0B0E75-7864-9D46-AC6E-40D5E197E57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4.092" v="581"/>
          <ac:spMkLst>
            <pc:docMk/>
            <pc:sldMk cId="3677883269" sldId="1289"/>
            <ac:spMk id="77" creationId="{15710BA8-7BD8-7341-86C7-AC92EB9E62C8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0:50.985" v="740"/>
          <ac:spMkLst>
            <pc:docMk/>
            <pc:sldMk cId="3677883269" sldId="1289"/>
            <ac:spMk id="78" creationId="{B05362AE-427A-5E0F-B671-955AB13482D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6.733" v="598"/>
          <ac:spMkLst>
            <pc:docMk/>
            <pc:sldMk cId="3677883269" sldId="1289"/>
            <ac:spMk id="83" creationId="{9B1428DF-F9A7-114A-8476-D832267F794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6.904" v="599"/>
          <ac:spMkLst>
            <pc:docMk/>
            <pc:sldMk cId="3677883269" sldId="1289"/>
            <ac:spMk id="84" creationId="{1EE15D1A-CAEF-0A4D-9C33-A089AF156F7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7.061" v="600"/>
          <ac:spMkLst>
            <pc:docMk/>
            <pc:sldMk cId="3677883269" sldId="1289"/>
            <ac:spMk id="85" creationId="{0FA01C58-9E4E-6A4B-9DCE-E848863A8FA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7.217" v="601"/>
          <ac:spMkLst>
            <pc:docMk/>
            <pc:sldMk cId="3677883269" sldId="1289"/>
            <ac:spMk id="86" creationId="{BAB608E4-01A1-5145-830F-C031EB11530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7.373" v="602"/>
          <ac:spMkLst>
            <pc:docMk/>
            <pc:sldMk cId="3677883269" sldId="1289"/>
            <ac:spMk id="87" creationId="{610C4240-28EE-FF40-A1AA-80F17E2E87B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7.514" v="603"/>
          <ac:spMkLst>
            <pc:docMk/>
            <pc:sldMk cId="3677883269" sldId="1289"/>
            <ac:spMk id="88" creationId="{9A7CA450-3AB5-7944-B515-78D2A2D7CD4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7.655" v="604"/>
          <ac:spMkLst>
            <pc:docMk/>
            <pc:sldMk cId="3677883269" sldId="1289"/>
            <ac:spMk id="89" creationId="{8AE184A6-583B-3A4D-A1D8-DACBE990016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7.811" v="605"/>
          <ac:spMkLst>
            <pc:docMk/>
            <pc:sldMk cId="3677883269" sldId="1289"/>
            <ac:spMk id="90" creationId="{6A127305-F856-854F-81B2-25BA9D7BA13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7.951" v="606"/>
          <ac:spMkLst>
            <pc:docMk/>
            <pc:sldMk cId="3677883269" sldId="1289"/>
            <ac:spMk id="91" creationId="{DA58E58D-BEA0-8A40-A62D-E686D7986AB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8.108" v="607"/>
          <ac:spMkLst>
            <pc:docMk/>
            <pc:sldMk cId="3677883269" sldId="1289"/>
            <ac:spMk id="92" creationId="{4081EB71-FA63-EF4E-A4C3-15E88F3F2A0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8.264" v="608"/>
          <ac:spMkLst>
            <pc:docMk/>
            <pc:sldMk cId="3677883269" sldId="1289"/>
            <ac:spMk id="93" creationId="{099AEB99-1A19-CD40-AF67-0AEF584F204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8.405" v="609"/>
          <ac:spMkLst>
            <pc:docMk/>
            <pc:sldMk cId="3677883269" sldId="1289"/>
            <ac:spMk id="94" creationId="{5A9B4708-CFD0-4A41-8AFC-B6B6714B2A0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8.561" v="610"/>
          <ac:spMkLst>
            <pc:docMk/>
            <pc:sldMk cId="3677883269" sldId="1289"/>
            <ac:spMk id="95" creationId="{FC5E1FB9-E02E-1D4D-90BA-44AF448E7D2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8.717" v="611"/>
          <ac:spMkLst>
            <pc:docMk/>
            <pc:sldMk cId="3677883269" sldId="1289"/>
            <ac:spMk id="96" creationId="{3DF5FC6F-1B91-0749-94C9-62DF23D56AC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8.858" v="612"/>
          <ac:spMkLst>
            <pc:docMk/>
            <pc:sldMk cId="3677883269" sldId="1289"/>
            <ac:spMk id="97" creationId="{00FC55A5-CA93-1B41-B926-302BD7034F0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9.014" v="613"/>
          <ac:spMkLst>
            <pc:docMk/>
            <pc:sldMk cId="3677883269" sldId="1289"/>
            <ac:spMk id="98" creationId="{52288FCA-CD79-954C-BF48-38FCA830837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9.155" v="614"/>
          <ac:spMkLst>
            <pc:docMk/>
            <pc:sldMk cId="3677883269" sldId="1289"/>
            <ac:spMk id="99" creationId="{2AF434EC-A558-014D-A361-DEE8BE71627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9.326" v="615"/>
          <ac:spMkLst>
            <pc:docMk/>
            <pc:sldMk cId="3677883269" sldId="1289"/>
            <ac:spMk id="100" creationId="{0F8D1B4A-0CE6-1441-8277-734FEDC0FFE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9.483" v="616"/>
          <ac:spMkLst>
            <pc:docMk/>
            <pc:sldMk cId="3677883269" sldId="1289"/>
            <ac:spMk id="101" creationId="{28D36F32-7665-B346-8404-E75664FF4B8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9.655" v="617"/>
          <ac:spMkLst>
            <pc:docMk/>
            <pc:sldMk cId="3677883269" sldId="1289"/>
            <ac:spMk id="102" creationId="{C2E85676-06E2-D446-9770-4FFF4E446C5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9.811" v="618"/>
          <ac:spMkLst>
            <pc:docMk/>
            <pc:sldMk cId="3677883269" sldId="1289"/>
            <ac:spMk id="103" creationId="{6AFC6311-97FB-E44A-8717-5E93C008B6B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9.951" v="619"/>
          <ac:spMkLst>
            <pc:docMk/>
            <pc:sldMk cId="3677883269" sldId="1289"/>
            <ac:spMk id="104" creationId="{7527BF1C-2D69-E940-97B7-C5566EC7A9A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0.123" v="620"/>
          <ac:spMkLst>
            <pc:docMk/>
            <pc:sldMk cId="3677883269" sldId="1289"/>
            <ac:spMk id="105" creationId="{F21B7EAA-BF73-9D40-9BB4-389DD06E397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0.264" v="621"/>
          <ac:spMkLst>
            <pc:docMk/>
            <pc:sldMk cId="3677883269" sldId="1289"/>
            <ac:spMk id="106" creationId="{52F93931-2274-0244-A42E-890AD954F24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0.436" v="622"/>
          <ac:spMkLst>
            <pc:docMk/>
            <pc:sldMk cId="3677883269" sldId="1289"/>
            <ac:spMk id="107" creationId="{B16AB291-F42F-D946-9A8A-8D0E424BBF5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0.608" v="623"/>
          <ac:spMkLst>
            <pc:docMk/>
            <pc:sldMk cId="3677883269" sldId="1289"/>
            <ac:spMk id="108" creationId="{E4BD14FA-651E-9F45-8138-3DACC414D05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0.795" v="624"/>
          <ac:spMkLst>
            <pc:docMk/>
            <pc:sldMk cId="3677883269" sldId="1289"/>
            <ac:spMk id="109" creationId="{4DCD538C-2581-AA41-A0DC-760B7A3EE13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0.952" v="625"/>
          <ac:spMkLst>
            <pc:docMk/>
            <pc:sldMk cId="3677883269" sldId="1289"/>
            <ac:spMk id="110" creationId="{F609827C-85FF-3148-A8C6-6A9BC955DC0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4.248" v="582"/>
          <ac:spMkLst>
            <pc:docMk/>
            <pc:sldMk cId="3677883269" sldId="1289"/>
            <ac:spMk id="111" creationId="{2C088F8A-B4BB-A843-91FD-51A113B78E2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4.389" v="583"/>
          <ac:spMkLst>
            <pc:docMk/>
            <pc:sldMk cId="3677883269" sldId="1289"/>
            <ac:spMk id="112" creationId="{C4415635-A109-9947-9A45-38212CFB8C0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4.545" v="584"/>
          <ac:spMkLst>
            <pc:docMk/>
            <pc:sldMk cId="3677883269" sldId="1289"/>
            <ac:spMk id="113" creationId="{3283E314-7273-8A47-8282-808A91E49B1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4.686" v="585"/>
          <ac:spMkLst>
            <pc:docMk/>
            <pc:sldMk cId="3677883269" sldId="1289"/>
            <ac:spMk id="114" creationId="{7FDDFD77-DDA0-034E-BBBD-D024A88273B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4.842" v="586"/>
          <ac:spMkLst>
            <pc:docMk/>
            <pc:sldMk cId="3677883269" sldId="1289"/>
            <ac:spMk id="115" creationId="{2163D37D-616C-E34F-A920-B947D97F736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4.983" v="587"/>
          <ac:spMkLst>
            <pc:docMk/>
            <pc:sldMk cId="3677883269" sldId="1289"/>
            <ac:spMk id="116" creationId="{8C3C6C1C-C4C4-8248-8E6F-FDA3A698250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5.139" v="588"/>
          <ac:spMkLst>
            <pc:docMk/>
            <pc:sldMk cId="3677883269" sldId="1289"/>
            <ac:spMk id="117" creationId="{5DA0B3E7-8E74-C946-80E5-1C3302CD36F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5.295" v="589"/>
          <ac:spMkLst>
            <pc:docMk/>
            <pc:sldMk cId="3677883269" sldId="1289"/>
            <ac:spMk id="118" creationId="{3430575B-9C37-BE4F-9229-1AE3A47E352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5.436" v="590"/>
          <ac:spMkLst>
            <pc:docMk/>
            <pc:sldMk cId="3677883269" sldId="1289"/>
            <ac:spMk id="119" creationId="{CB49E361-8532-F542-B85D-44935199392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5.592" v="591"/>
          <ac:spMkLst>
            <pc:docMk/>
            <pc:sldMk cId="3677883269" sldId="1289"/>
            <ac:spMk id="120" creationId="{82495EF3-35DC-1641-9BB8-B5919EAACBA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5.733" v="592"/>
          <ac:spMkLst>
            <pc:docMk/>
            <pc:sldMk cId="3677883269" sldId="1289"/>
            <ac:spMk id="121" creationId="{7A53AA2A-CA17-DC46-932E-DBE48B02F56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5.904" v="593"/>
          <ac:spMkLst>
            <pc:docMk/>
            <pc:sldMk cId="3677883269" sldId="1289"/>
            <ac:spMk id="122" creationId="{4B831877-50DC-0D46-9995-418A127304A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6.061" v="594"/>
          <ac:spMkLst>
            <pc:docMk/>
            <pc:sldMk cId="3677883269" sldId="1289"/>
            <ac:spMk id="123" creationId="{DF52960F-DCF7-704F-A403-B3924E682D2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6.201" v="595"/>
          <ac:spMkLst>
            <pc:docMk/>
            <pc:sldMk cId="3677883269" sldId="1289"/>
            <ac:spMk id="124" creationId="{7E972534-09CB-1E46-9945-DD17CE8D7E7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6.358" v="596"/>
          <ac:spMkLst>
            <pc:docMk/>
            <pc:sldMk cId="3677883269" sldId="1289"/>
            <ac:spMk id="125" creationId="{737F3BD9-7941-E147-8586-8353C21B795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9:56.529" v="597"/>
          <ac:spMkLst>
            <pc:docMk/>
            <pc:sldMk cId="3677883269" sldId="1289"/>
            <ac:spMk id="126" creationId="{B605B3EE-B8D0-9B4C-BC7A-8212B0910D8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077" v="626"/>
          <ac:spMkLst>
            <pc:docMk/>
            <pc:sldMk cId="3677883269" sldId="1289"/>
            <ac:spMk id="219" creationId="{E57BF0CF-B306-BB4A-A945-369E5E478B1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170" v="627"/>
          <ac:spMkLst>
            <pc:docMk/>
            <pc:sldMk cId="3677883269" sldId="1289"/>
            <ac:spMk id="220" creationId="{693238BA-3BE5-8E42-9744-66ACBCF7F12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264" v="628"/>
          <ac:spMkLst>
            <pc:docMk/>
            <pc:sldMk cId="3677883269" sldId="1289"/>
            <ac:spMk id="221" creationId="{D55F5D2D-CB08-8D43-B86A-1252428CF72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358" v="629"/>
          <ac:spMkLst>
            <pc:docMk/>
            <pc:sldMk cId="3677883269" sldId="1289"/>
            <ac:spMk id="222" creationId="{2FBC71A3-466F-0A4C-B1D0-AE229223BC3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452" v="630"/>
          <ac:spMkLst>
            <pc:docMk/>
            <pc:sldMk cId="3677883269" sldId="1289"/>
            <ac:spMk id="223" creationId="{93F6AC3D-7C9C-2C4A-94D8-AC0224907F4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530" v="631"/>
          <ac:spMkLst>
            <pc:docMk/>
            <pc:sldMk cId="3677883269" sldId="1289"/>
            <ac:spMk id="224" creationId="{D52EED2C-A8EA-7045-A74D-1F963324F68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639" v="632"/>
          <ac:spMkLst>
            <pc:docMk/>
            <pc:sldMk cId="3677883269" sldId="1289"/>
            <ac:spMk id="225" creationId="{06A784FD-6137-AB44-A498-77DDE9C36AB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748" v="633"/>
          <ac:spMkLst>
            <pc:docMk/>
            <pc:sldMk cId="3677883269" sldId="1289"/>
            <ac:spMk id="226" creationId="{2C2BCC3A-29B5-A54C-BBF6-B834F4BFCDF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873" v="634"/>
          <ac:spMkLst>
            <pc:docMk/>
            <pc:sldMk cId="3677883269" sldId="1289"/>
            <ac:spMk id="227" creationId="{2A5333B5-A56C-CA42-8240-28B5D7E5172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1.952" v="635"/>
          <ac:spMkLst>
            <pc:docMk/>
            <pc:sldMk cId="3677883269" sldId="1289"/>
            <ac:spMk id="228" creationId="{357C4C4E-5A0E-D14F-95E4-D365B2B16B7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061" v="636"/>
          <ac:spMkLst>
            <pc:docMk/>
            <pc:sldMk cId="3677883269" sldId="1289"/>
            <ac:spMk id="229" creationId="{545750F3-CA5B-0E41-A171-383D4D3C734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155" v="637"/>
          <ac:spMkLst>
            <pc:docMk/>
            <pc:sldMk cId="3677883269" sldId="1289"/>
            <ac:spMk id="230" creationId="{B600B3F2-CB68-7E44-AFFA-44C7460CD5B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264" v="638"/>
          <ac:spMkLst>
            <pc:docMk/>
            <pc:sldMk cId="3677883269" sldId="1289"/>
            <ac:spMk id="231" creationId="{F66E800E-5C11-7242-917B-0E194C46FE6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342" v="639"/>
          <ac:spMkLst>
            <pc:docMk/>
            <pc:sldMk cId="3677883269" sldId="1289"/>
            <ac:spMk id="232" creationId="{EAC6825F-94AE-0743-B719-5907C7EE50B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452" v="640"/>
          <ac:spMkLst>
            <pc:docMk/>
            <pc:sldMk cId="3677883269" sldId="1289"/>
            <ac:spMk id="233" creationId="{9AB5A7E5-B843-5146-AD91-FECD614C929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561" v="641"/>
          <ac:spMkLst>
            <pc:docMk/>
            <pc:sldMk cId="3677883269" sldId="1289"/>
            <ac:spMk id="234" creationId="{01803B06-810C-1D4B-AEDA-F243D330F74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670" v="642"/>
          <ac:spMkLst>
            <pc:docMk/>
            <pc:sldMk cId="3677883269" sldId="1289"/>
            <ac:spMk id="235" creationId="{4AA8146A-FA8F-204B-A1A9-CD7E0C259DA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764" v="643"/>
          <ac:spMkLst>
            <pc:docMk/>
            <pc:sldMk cId="3677883269" sldId="1289"/>
            <ac:spMk id="236" creationId="{0A0E9C1A-A04B-D141-912E-0DFFADE85B3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873" v="644"/>
          <ac:spMkLst>
            <pc:docMk/>
            <pc:sldMk cId="3677883269" sldId="1289"/>
            <ac:spMk id="237" creationId="{56AD1D8A-3FEF-9C4D-9C82-3632B42EEEB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2.967" v="645"/>
          <ac:spMkLst>
            <pc:docMk/>
            <pc:sldMk cId="3677883269" sldId="1289"/>
            <ac:spMk id="238" creationId="{43BC9A06-8E22-CA4E-84C7-D1F361D59ED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077" v="646"/>
          <ac:spMkLst>
            <pc:docMk/>
            <pc:sldMk cId="3677883269" sldId="1289"/>
            <ac:spMk id="239" creationId="{8D38163C-D6B0-FE4A-AD64-6F7F1A1B6B4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155" v="647"/>
          <ac:spMkLst>
            <pc:docMk/>
            <pc:sldMk cId="3677883269" sldId="1289"/>
            <ac:spMk id="240" creationId="{DBE12C16-DB4C-FA4C-BC17-D4EF9A99353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202" v="648"/>
          <ac:spMkLst>
            <pc:docMk/>
            <pc:sldMk cId="3677883269" sldId="1289"/>
            <ac:spMk id="242" creationId="{9CD1FC83-1EFB-4C4F-9420-440BA37AC83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233" v="649"/>
          <ac:spMkLst>
            <pc:docMk/>
            <pc:sldMk cId="3677883269" sldId="1289"/>
            <ac:spMk id="243" creationId="{EC254927-0279-5A4E-8190-FE1913A34BE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264" v="650"/>
          <ac:spMkLst>
            <pc:docMk/>
            <pc:sldMk cId="3677883269" sldId="1289"/>
            <ac:spMk id="244" creationId="{0C70382F-C0B8-124B-BA8E-DD70B9F4FFA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311" v="651"/>
          <ac:spMkLst>
            <pc:docMk/>
            <pc:sldMk cId="3677883269" sldId="1289"/>
            <ac:spMk id="245" creationId="{7FD33D14-7022-3D4D-8AEF-59B3A86496E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358" v="652"/>
          <ac:spMkLst>
            <pc:docMk/>
            <pc:sldMk cId="3677883269" sldId="1289"/>
            <ac:spMk id="246" creationId="{DCB2CB4D-918A-3447-A77E-668CCDF519E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405" v="653"/>
          <ac:spMkLst>
            <pc:docMk/>
            <pc:sldMk cId="3677883269" sldId="1289"/>
            <ac:spMk id="247" creationId="{8E4B1FCE-8DED-DD43-990A-142A6D1B0BA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874" v="724"/>
          <ac:spMkLst>
            <pc:docMk/>
            <pc:sldMk cId="3677883269" sldId="1289"/>
            <ac:spMk id="248" creationId="{239A1BB5-6BA7-8143-AB97-BEF7B25FF73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921" v="725"/>
          <ac:spMkLst>
            <pc:docMk/>
            <pc:sldMk cId="3677883269" sldId="1289"/>
            <ac:spMk id="249" creationId="{63360902-1F27-2444-9F2D-59D7BEC7C03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952" v="726"/>
          <ac:spMkLst>
            <pc:docMk/>
            <pc:sldMk cId="3677883269" sldId="1289"/>
            <ac:spMk id="250" creationId="{0F79BF85-8547-B347-B3A2-A97E91ACBB6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999" v="727"/>
          <ac:spMkLst>
            <pc:docMk/>
            <pc:sldMk cId="3677883269" sldId="1289"/>
            <ac:spMk id="251" creationId="{56ABBB6D-DADD-F845-8482-E6479A2C1C9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030" v="728"/>
          <ac:spMkLst>
            <pc:docMk/>
            <pc:sldMk cId="3677883269" sldId="1289"/>
            <ac:spMk id="252" creationId="{9AF5C0EB-5A94-6D4B-8561-BA7ACE7C79C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077" v="729"/>
          <ac:spMkLst>
            <pc:docMk/>
            <pc:sldMk cId="3677883269" sldId="1289"/>
            <ac:spMk id="253" creationId="{CB3DC8B8-C594-EC49-AA32-7526501D220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108" v="730"/>
          <ac:spMkLst>
            <pc:docMk/>
            <pc:sldMk cId="3677883269" sldId="1289"/>
            <ac:spMk id="254" creationId="{3C0AE489-8229-DA4F-844F-8A60E2ABDEA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139" v="731"/>
          <ac:spMkLst>
            <pc:docMk/>
            <pc:sldMk cId="3677883269" sldId="1289"/>
            <ac:spMk id="255" creationId="{59357349-B464-6441-A62E-B1CF933438C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186" v="732"/>
          <ac:spMkLst>
            <pc:docMk/>
            <pc:sldMk cId="3677883269" sldId="1289"/>
            <ac:spMk id="256" creationId="{30B34BE4-3DC7-764C-9E1D-58269162EDB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217" v="733"/>
          <ac:spMkLst>
            <pc:docMk/>
            <pc:sldMk cId="3677883269" sldId="1289"/>
            <ac:spMk id="257" creationId="{F294F164-8C21-2E43-8E4A-854FC7CCB64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249" v="734"/>
          <ac:spMkLst>
            <pc:docMk/>
            <pc:sldMk cId="3677883269" sldId="1289"/>
            <ac:spMk id="258" creationId="{99B77284-F3DE-4C4C-8D55-0D8A1898AC1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296" v="735"/>
          <ac:spMkLst>
            <pc:docMk/>
            <pc:sldMk cId="3677883269" sldId="1289"/>
            <ac:spMk id="259" creationId="{E59FFEF8-AC91-4344-B02C-4CE42B81A09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342" v="736"/>
          <ac:spMkLst>
            <pc:docMk/>
            <pc:sldMk cId="3677883269" sldId="1289"/>
            <ac:spMk id="260" creationId="{202F5372-D7A3-F84A-852E-74A41DDDB74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9.389" v="737"/>
          <ac:spMkLst>
            <pc:docMk/>
            <pc:sldMk cId="3677883269" sldId="1289"/>
            <ac:spMk id="261" creationId="{7F478FB2-F434-9049-8A7C-6BFC93565455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514" v="654"/>
          <ac:spMkLst>
            <pc:docMk/>
            <pc:sldMk cId="3677883269" sldId="1289"/>
            <ac:spMk id="270" creationId="{8B9F1158-852F-CB45-BB3A-8E621514EA3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608" v="655"/>
          <ac:spMkLst>
            <pc:docMk/>
            <pc:sldMk cId="3677883269" sldId="1289"/>
            <ac:spMk id="271" creationId="{30457DF4-233D-6A42-AFBF-EC8546CF652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702" v="656"/>
          <ac:spMkLst>
            <pc:docMk/>
            <pc:sldMk cId="3677883269" sldId="1289"/>
            <ac:spMk id="272" creationId="{4C6D833C-8128-6A46-9D83-A4AD9AAE25E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795" v="657"/>
          <ac:spMkLst>
            <pc:docMk/>
            <pc:sldMk cId="3677883269" sldId="1289"/>
            <ac:spMk id="273" creationId="{1B8DCFD2-0239-CA47-969A-57407267603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889" v="658"/>
          <ac:spMkLst>
            <pc:docMk/>
            <pc:sldMk cId="3677883269" sldId="1289"/>
            <ac:spMk id="274" creationId="{C0B299AB-DF38-5C43-ABE2-23B4F4ED035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3.983" v="659"/>
          <ac:spMkLst>
            <pc:docMk/>
            <pc:sldMk cId="3677883269" sldId="1289"/>
            <ac:spMk id="275" creationId="{769EEDFE-5978-3A4B-A0C4-CB37F1F882F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077" v="660"/>
          <ac:spMkLst>
            <pc:docMk/>
            <pc:sldMk cId="3677883269" sldId="1289"/>
            <ac:spMk id="276" creationId="{5DB19987-584B-C34D-970A-857B33E460A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170" v="661"/>
          <ac:spMkLst>
            <pc:docMk/>
            <pc:sldMk cId="3677883269" sldId="1289"/>
            <ac:spMk id="277" creationId="{4DFFFCC2-8388-1246-AA89-73FD42481D4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264" v="662"/>
          <ac:spMkLst>
            <pc:docMk/>
            <pc:sldMk cId="3677883269" sldId="1289"/>
            <ac:spMk id="278" creationId="{A7FAB03C-0060-6D4B-9D31-6A0565869CF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358" v="663"/>
          <ac:spMkLst>
            <pc:docMk/>
            <pc:sldMk cId="3677883269" sldId="1289"/>
            <ac:spMk id="279" creationId="{2B45507F-7D6B-5041-8344-B3CCDA10886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452" v="664"/>
          <ac:spMkLst>
            <pc:docMk/>
            <pc:sldMk cId="3677883269" sldId="1289"/>
            <ac:spMk id="280" creationId="{F9B97597-5831-0B43-BDA1-48E5C4B7915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545" v="665"/>
          <ac:spMkLst>
            <pc:docMk/>
            <pc:sldMk cId="3677883269" sldId="1289"/>
            <ac:spMk id="281" creationId="{426CC29B-3E27-B44C-8B3F-C0B25771F64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624" v="666"/>
          <ac:spMkLst>
            <pc:docMk/>
            <pc:sldMk cId="3677883269" sldId="1289"/>
            <ac:spMk id="282" creationId="{5A5E8D0C-99B8-854F-8197-8BC67A95FDF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717" v="667"/>
          <ac:spMkLst>
            <pc:docMk/>
            <pc:sldMk cId="3677883269" sldId="1289"/>
            <ac:spMk id="283" creationId="{3A9E74D7-6F91-C747-9FE3-E67446BE51E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811" v="668"/>
          <ac:spMkLst>
            <pc:docMk/>
            <pc:sldMk cId="3677883269" sldId="1289"/>
            <ac:spMk id="284" creationId="{F317DCFA-7A34-A34A-883D-75E2024ED5A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889" v="669"/>
          <ac:spMkLst>
            <pc:docMk/>
            <pc:sldMk cId="3677883269" sldId="1289"/>
            <ac:spMk id="285" creationId="{9130ADC9-5979-B447-8599-105548D9BB0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4.983" v="670"/>
          <ac:spMkLst>
            <pc:docMk/>
            <pc:sldMk cId="3677883269" sldId="1289"/>
            <ac:spMk id="286" creationId="{2F12F9E6-BCAF-2946-A282-9FE2CDBFE23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092" v="671"/>
          <ac:spMkLst>
            <pc:docMk/>
            <pc:sldMk cId="3677883269" sldId="1289"/>
            <ac:spMk id="287" creationId="{393442CE-529D-BA49-BE66-33C59F7CD3C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186" v="672"/>
          <ac:spMkLst>
            <pc:docMk/>
            <pc:sldMk cId="3677883269" sldId="1289"/>
            <ac:spMk id="288" creationId="{326F23EF-1AFE-E945-BF7B-8E507895153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280" v="673"/>
          <ac:spMkLst>
            <pc:docMk/>
            <pc:sldMk cId="3677883269" sldId="1289"/>
            <ac:spMk id="289" creationId="{A2503C89-BA44-694D-B178-E587BB072F1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374" v="674"/>
          <ac:spMkLst>
            <pc:docMk/>
            <pc:sldMk cId="3677883269" sldId="1289"/>
            <ac:spMk id="290" creationId="{93737E20-8C52-C84D-84CA-9B74782DDEB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467" v="675"/>
          <ac:spMkLst>
            <pc:docMk/>
            <pc:sldMk cId="3677883269" sldId="1289"/>
            <ac:spMk id="291" creationId="{A585FD66-C74B-014A-8D37-8EF1C77D473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530" v="676"/>
          <ac:spMkLst>
            <pc:docMk/>
            <pc:sldMk cId="3677883269" sldId="1289"/>
            <ac:spMk id="302" creationId="{B03E5163-429E-0549-8D48-9AA48CB5970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592" v="677"/>
          <ac:spMkLst>
            <pc:docMk/>
            <pc:sldMk cId="3677883269" sldId="1289"/>
            <ac:spMk id="303" creationId="{78C5841A-4601-8E41-9320-9566D5A1AEA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639" v="678"/>
          <ac:spMkLst>
            <pc:docMk/>
            <pc:sldMk cId="3677883269" sldId="1289"/>
            <ac:spMk id="304" creationId="{0982A836-E6BB-C940-83B5-1C7C1E059D03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702" v="679"/>
          <ac:spMkLst>
            <pc:docMk/>
            <pc:sldMk cId="3677883269" sldId="1289"/>
            <ac:spMk id="305" creationId="{60445EFF-5B17-774C-901A-C9BCD7C97D2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764" v="680"/>
          <ac:spMkLst>
            <pc:docMk/>
            <pc:sldMk cId="3677883269" sldId="1289"/>
            <ac:spMk id="306" creationId="{94FF50CE-63CB-754C-B319-0006E65F26D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811" v="681"/>
          <ac:spMkLst>
            <pc:docMk/>
            <pc:sldMk cId="3677883269" sldId="1289"/>
            <ac:spMk id="307" creationId="{E5776AB0-1235-3C43-B612-BD44CB6E725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874" v="682"/>
          <ac:spMkLst>
            <pc:docMk/>
            <pc:sldMk cId="3677883269" sldId="1289"/>
            <ac:spMk id="308" creationId="{52E90510-46C3-3F49-A019-1A4F3E72E7C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920" v="683"/>
          <ac:spMkLst>
            <pc:docMk/>
            <pc:sldMk cId="3677883269" sldId="1289"/>
            <ac:spMk id="309" creationId="{7DB1F01C-17D1-874B-9B30-6BD4EFCCE37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967" v="684"/>
          <ac:spMkLst>
            <pc:docMk/>
            <pc:sldMk cId="3677883269" sldId="1289"/>
            <ac:spMk id="311" creationId="{B213E5C9-B83F-424C-9F6C-4C501F7D623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5.999" v="685"/>
          <ac:spMkLst>
            <pc:docMk/>
            <pc:sldMk cId="3677883269" sldId="1289"/>
            <ac:spMk id="312" creationId="{0C94954E-5ABA-A147-A567-79D2E1AE82F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045" v="686"/>
          <ac:spMkLst>
            <pc:docMk/>
            <pc:sldMk cId="3677883269" sldId="1289"/>
            <ac:spMk id="313" creationId="{99DF9C61-318E-964E-B759-5E1F50B1661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077" v="687"/>
          <ac:spMkLst>
            <pc:docMk/>
            <pc:sldMk cId="3677883269" sldId="1289"/>
            <ac:spMk id="314" creationId="{3482966E-0208-3947-9FFC-932964CAE8B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108" v="688"/>
          <ac:spMkLst>
            <pc:docMk/>
            <pc:sldMk cId="3677883269" sldId="1289"/>
            <ac:spMk id="315" creationId="{962385FC-C38A-4449-A63B-8B4C38154EC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155" v="689"/>
          <ac:spMkLst>
            <pc:docMk/>
            <pc:sldMk cId="3677883269" sldId="1289"/>
            <ac:spMk id="316" creationId="{47A307A2-FD45-8A40-AA70-22B12B50BCD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264" v="690"/>
          <ac:spMkLst>
            <pc:docMk/>
            <pc:sldMk cId="3677883269" sldId="1289"/>
            <ac:spMk id="317" creationId="{6D0B67A4-66FB-F34C-8D8E-18CB89E7398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358" v="691"/>
          <ac:spMkLst>
            <pc:docMk/>
            <pc:sldMk cId="3677883269" sldId="1289"/>
            <ac:spMk id="318" creationId="{21FC07AD-029A-944E-B722-BC44B1A2101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436" v="692"/>
          <ac:spMkLst>
            <pc:docMk/>
            <pc:sldMk cId="3677883269" sldId="1289"/>
            <ac:spMk id="319" creationId="{B5994D42-BBD3-6F44-B617-2D565C3C448A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530" v="693"/>
          <ac:spMkLst>
            <pc:docMk/>
            <pc:sldMk cId="3677883269" sldId="1289"/>
            <ac:spMk id="320" creationId="{7B152E25-2032-3145-80BD-D6082159B00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608" v="694"/>
          <ac:spMkLst>
            <pc:docMk/>
            <pc:sldMk cId="3677883269" sldId="1289"/>
            <ac:spMk id="321" creationId="{09B263EF-0040-D349-98CD-4D5B1234C6C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717" v="695"/>
          <ac:spMkLst>
            <pc:docMk/>
            <pc:sldMk cId="3677883269" sldId="1289"/>
            <ac:spMk id="322" creationId="{8600B502-CAF4-E24F-9474-5854D3F5C6D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795" v="696"/>
          <ac:spMkLst>
            <pc:docMk/>
            <pc:sldMk cId="3677883269" sldId="1289"/>
            <ac:spMk id="323" creationId="{D964D209-F8A0-114F-9AD8-7001696AD85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874" v="697"/>
          <ac:spMkLst>
            <pc:docMk/>
            <pc:sldMk cId="3677883269" sldId="1289"/>
            <ac:spMk id="324" creationId="{9C9C8CDD-97FC-E844-8073-1979201BF4B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6.967" v="698"/>
          <ac:spMkLst>
            <pc:docMk/>
            <pc:sldMk cId="3677883269" sldId="1289"/>
            <ac:spMk id="325" creationId="{4E517E1F-BE7A-EE45-8685-2A4E2D698FB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7.061" v="699"/>
          <ac:spMkLst>
            <pc:docMk/>
            <pc:sldMk cId="3677883269" sldId="1289"/>
            <ac:spMk id="326" creationId="{E1BDC2A0-C11A-774B-A865-5BCB359566D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7.171" v="700"/>
          <ac:spMkLst>
            <pc:docMk/>
            <pc:sldMk cId="3677883269" sldId="1289"/>
            <ac:spMk id="327" creationId="{5C159BA4-A8A0-274F-B659-C73C19052B1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7.264" v="701"/>
          <ac:spMkLst>
            <pc:docMk/>
            <pc:sldMk cId="3677883269" sldId="1289"/>
            <ac:spMk id="328" creationId="{EBD667FF-41F3-B64B-8B83-4BB715A7414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7.358" v="702"/>
          <ac:spMkLst>
            <pc:docMk/>
            <pc:sldMk cId="3677883269" sldId="1289"/>
            <ac:spMk id="329" creationId="{A5D73784-392F-6642-9070-2B15151E5F1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7.452" v="703"/>
          <ac:spMkLst>
            <pc:docMk/>
            <pc:sldMk cId="3677883269" sldId="1289"/>
            <ac:spMk id="330" creationId="{179EDD4F-C2C0-9D43-AF73-3B145D4F897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7.530" v="704"/>
          <ac:spMkLst>
            <pc:docMk/>
            <pc:sldMk cId="3677883269" sldId="1289"/>
            <ac:spMk id="331" creationId="{B18883ED-E38B-B743-9C63-85297FA203A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7.624" v="705"/>
          <ac:spMkLst>
            <pc:docMk/>
            <pc:sldMk cId="3677883269" sldId="1289"/>
            <ac:spMk id="332" creationId="{A3573E51-BD0C-A54D-8238-AAD40EA2DA87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7.702" v="706"/>
          <ac:spMkLst>
            <pc:docMk/>
            <pc:sldMk cId="3677883269" sldId="1289"/>
            <ac:spMk id="333" creationId="{1469A940-E657-874C-9C88-FF16DB24679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7.874" v="707"/>
          <ac:spMkLst>
            <pc:docMk/>
            <pc:sldMk cId="3677883269" sldId="1289"/>
            <ac:spMk id="334" creationId="{0EDC9A3B-5622-8E43-83C1-1E4350FD212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014" v="708"/>
          <ac:spMkLst>
            <pc:docMk/>
            <pc:sldMk cId="3677883269" sldId="1289"/>
            <ac:spMk id="335" creationId="{EE2C9887-4F92-6F42-9466-55E932A39AE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077" v="709"/>
          <ac:spMkLst>
            <pc:docMk/>
            <pc:sldMk cId="3677883269" sldId="1289"/>
            <ac:spMk id="338" creationId="{3644760A-9EBC-6140-B4EB-F02AB4E17E0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139" v="710"/>
          <ac:spMkLst>
            <pc:docMk/>
            <pc:sldMk cId="3677883269" sldId="1289"/>
            <ac:spMk id="339" creationId="{5A3F40C7-64BD-CA40-8676-57256D61806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249" v="711"/>
          <ac:spMkLst>
            <pc:docMk/>
            <pc:sldMk cId="3677883269" sldId="1289"/>
            <ac:spMk id="340" creationId="{560AE0D4-AE71-A741-9506-902F3191F69F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296" v="712"/>
          <ac:spMkLst>
            <pc:docMk/>
            <pc:sldMk cId="3677883269" sldId="1289"/>
            <ac:spMk id="341" creationId="{CCD5D23A-FC20-454F-80EB-3769907BECD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374" v="713"/>
          <ac:spMkLst>
            <pc:docMk/>
            <pc:sldMk cId="3677883269" sldId="1289"/>
            <ac:spMk id="342" creationId="{A0CEB91E-C912-F549-B705-6BEDDED6A2B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421" v="714"/>
          <ac:spMkLst>
            <pc:docMk/>
            <pc:sldMk cId="3677883269" sldId="1289"/>
            <ac:spMk id="343" creationId="{B43C0EB5-BA31-644E-99EC-C1F65DF975A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499" v="715"/>
          <ac:spMkLst>
            <pc:docMk/>
            <pc:sldMk cId="3677883269" sldId="1289"/>
            <ac:spMk id="344" creationId="{229B42F5-7880-BD4D-8691-67E09F8528B2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561" v="716"/>
          <ac:spMkLst>
            <pc:docMk/>
            <pc:sldMk cId="3677883269" sldId="1289"/>
            <ac:spMk id="345" creationId="{7FF0CA95-F3F9-6A41-AD52-850500E7C698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608" v="717"/>
          <ac:spMkLst>
            <pc:docMk/>
            <pc:sldMk cId="3677883269" sldId="1289"/>
            <ac:spMk id="346" creationId="{3A77C3AE-ED7D-334A-96D3-672F362CBC0E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655" v="718"/>
          <ac:spMkLst>
            <pc:docMk/>
            <pc:sldMk cId="3677883269" sldId="1289"/>
            <ac:spMk id="370" creationId="{729D71C0-2922-9649-BA40-1E272D0C2A7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686" v="719"/>
          <ac:spMkLst>
            <pc:docMk/>
            <pc:sldMk cId="3677883269" sldId="1289"/>
            <ac:spMk id="371" creationId="{5E82CECD-9E89-EE4B-8E73-F34E626F0DD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717" v="720"/>
          <ac:spMkLst>
            <pc:docMk/>
            <pc:sldMk cId="3677883269" sldId="1289"/>
            <ac:spMk id="372" creationId="{0CA1C78B-40CC-3042-BBFD-E8542315727B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764" v="721"/>
          <ac:spMkLst>
            <pc:docMk/>
            <pc:sldMk cId="3677883269" sldId="1289"/>
            <ac:spMk id="375" creationId="{90B379AA-8D5A-1C4E-BCED-2F4B1D90511D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811" v="722"/>
          <ac:spMkLst>
            <pc:docMk/>
            <pc:sldMk cId="3677883269" sldId="1289"/>
            <ac:spMk id="377" creationId="{D5DECE4A-E3E1-C240-9B83-B96B0AB5BDD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0:08.842" v="723"/>
          <ac:spMkLst>
            <pc:docMk/>
            <pc:sldMk cId="3677883269" sldId="1289"/>
            <ac:spMk id="378" creationId="{04B93E8C-596E-3643-981A-6862F2272FE9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7:48.735" v="834"/>
        <pc:sldMkLst>
          <pc:docMk/>
          <pc:sldMk cId="3849337008" sldId="1292"/>
        </pc:sldMkLst>
        <pc:spChg chg="mod">
          <ac:chgData name="JOSE LUIS ABELLAN MIGUEL" userId="S::jlabellan@um.es::1d5c9109-9377-4f83-821f-9ee8b429a706" providerId="AD" clId="Web-{E1062910-5604-D5CE-B80D-D1FC9A9C5DCC}" dt="2023-03-16T17:32:11.238" v="759"/>
          <ac:spMkLst>
            <pc:docMk/>
            <pc:sldMk cId="3849337008" sldId="1292"/>
            <ac:spMk id="2" creationId="{82629C9F-06BB-E54B-A9E6-AC88E32E3FE1}"/>
          </ac:spMkLst>
        </pc:spChg>
        <pc:spChg chg="del mod">
          <ac:chgData name="JOSE LUIS ABELLAN MIGUEL" userId="S::jlabellan@um.es::1d5c9109-9377-4f83-821f-9ee8b429a706" providerId="AD" clId="Web-{E1062910-5604-D5CE-B80D-D1FC9A9C5DCC}" dt="2023-03-16T17:37:48.313" v="833"/>
          <ac:spMkLst>
            <pc:docMk/>
            <pc:sldMk cId="3849337008" sldId="1292"/>
            <ac:spMk id="4" creationId="{454D105F-1B87-FC4E-BE70-16084BE07001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2:11.238" v="757"/>
          <ac:spMkLst>
            <pc:docMk/>
            <pc:sldMk cId="3849337008" sldId="1292"/>
            <ac:spMk id="8" creationId="{3280DD49-C613-3444-915F-8BF23B52ED5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2:11.238" v="756"/>
          <ac:spMkLst>
            <pc:docMk/>
            <pc:sldMk cId="3849337008" sldId="1292"/>
            <ac:spMk id="9" creationId="{F2952D7B-8D41-EA48-BD06-6D2E72ABA353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7:48.735" v="834"/>
          <ac:spMkLst>
            <pc:docMk/>
            <pc:sldMk cId="3849337008" sldId="1292"/>
            <ac:spMk id="10" creationId="{6CBBE7BF-608C-FB0C-12E7-506C71BDD0FD}"/>
          </ac:spMkLst>
        </pc:spChg>
        <pc:graphicFrameChg chg="mod modGraphic">
          <ac:chgData name="JOSE LUIS ABELLAN MIGUEL" userId="S::jlabellan@um.es::1d5c9109-9377-4f83-821f-9ee8b429a706" providerId="AD" clId="Web-{E1062910-5604-D5CE-B80D-D1FC9A9C5DCC}" dt="2023-03-16T17:37:45.422" v="832" actId="1076"/>
          <ac:graphicFrameMkLst>
            <pc:docMk/>
            <pc:sldMk cId="3849337008" sldId="1292"/>
            <ac:graphicFrameMk id="7" creationId="{D082D6DE-0D9A-3245-823E-CE4CCDA72272}"/>
          </ac:graphicFrameMkLst>
        </pc:graphicFrameChg>
      </pc:sldChg>
      <pc:sldChg chg="addSp delSp modSp">
        <pc:chgData name="JOSE LUIS ABELLAN MIGUEL" userId="S::jlabellan@um.es::1d5c9109-9377-4f83-821f-9ee8b429a706" providerId="AD" clId="Web-{E1062910-5604-D5CE-B80D-D1FC9A9C5DCC}" dt="2023-03-16T17:24:10.235" v="58"/>
        <pc:sldMkLst>
          <pc:docMk/>
          <pc:sldMk cId="728840298" sldId="1293"/>
        </pc:sldMkLst>
        <pc:spChg chg="del">
          <ac:chgData name="JOSE LUIS ABELLAN MIGUEL" userId="S::jlabellan@um.es::1d5c9109-9377-4f83-821f-9ee8b429a706" providerId="AD" clId="Web-{E1062910-5604-D5CE-B80D-D1FC9A9C5DCC}" dt="2023-03-16T17:23:56.672" v="55"/>
          <ac:spMkLst>
            <pc:docMk/>
            <pc:sldMk cId="728840298" sldId="1293"/>
            <ac:spMk id="4" creationId="{49864AF7-83D4-1A47-A680-98F50DE014F3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4:10.235" v="58"/>
          <ac:spMkLst>
            <pc:docMk/>
            <pc:sldMk cId="728840298" sldId="1293"/>
            <ac:spMk id="7" creationId="{5D18A33A-341D-6B5E-9403-56EE9DE3E4E9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4:04.751" v="56" actId="20577"/>
          <ac:spMkLst>
            <pc:docMk/>
            <pc:sldMk cId="728840298" sldId="1293"/>
            <ac:spMk id="159" creationId="{86B09481-63D4-2847-BD8E-15C9D7AC31A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4:08.313" v="57" actId="14100"/>
          <ac:spMkLst>
            <pc:docMk/>
            <pc:sldMk cId="728840298" sldId="1293"/>
            <ac:spMk id="161" creationId="{1E1F8717-F2E2-B542-9C98-933F362A8AFF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0:53.789" v="906"/>
        <pc:sldMkLst>
          <pc:docMk/>
          <pc:sldMk cId="4140194759" sldId="1294"/>
        </pc:sldMkLst>
        <pc:spChg chg="mod">
          <ac:chgData name="JOSE LUIS ABELLAN MIGUEL" userId="S::jlabellan@um.es::1d5c9109-9377-4f83-821f-9ee8b429a706" providerId="AD" clId="Web-{E1062910-5604-D5CE-B80D-D1FC9A9C5DCC}" dt="2023-03-16T17:40:53.773" v="905"/>
          <ac:spMkLst>
            <pc:docMk/>
            <pc:sldMk cId="4140194759" sldId="1294"/>
            <ac:spMk id="3" creationId="{C0B474F8-9CBF-7843-9B77-8C6E24F1387B}"/>
          </ac:spMkLst>
        </pc:spChg>
        <pc:spChg chg="del">
          <ac:chgData name="JOSE LUIS ABELLAN MIGUEL" userId="S::jlabellan@um.es::1d5c9109-9377-4f83-821f-9ee8b429a706" providerId="AD" clId="Web-{E1062910-5604-D5CE-B80D-D1FC9A9C5DCC}" dt="2023-03-16T17:40:44.070" v="903"/>
          <ac:spMkLst>
            <pc:docMk/>
            <pc:sldMk cId="4140194759" sldId="1294"/>
            <ac:spMk id="5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53.789" v="906"/>
          <ac:spMkLst>
            <pc:docMk/>
            <pc:sldMk cId="4140194759" sldId="1294"/>
            <ac:spMk id="8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0:44.679" v="904"/>
          <ac:spMkLst>
            <pc:docMk/>
            <pc:sldMk cId="4140194759" sldId="1294"/>
            <ac:spMk id="10" creationId="{8C791226-72B2-CC45-2DF9-B9C616BBCA6F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1:06.742" v="908"/>
        <pc:sldMkLst>
          <pc:docMk/>
          <pc:sldMk cId="2631227071" sldId="1295"/>
        </pc:sldMkLst>
        <pc:spChg chg="del">
          <ac:chgData name="JOSE LUIS ABELLAN MIGUEL" userId="S::jlabellan@um.es::1d5c9109-9377-4f83-821f-9ee8b429a706" providerId="AD" clId="Web-{E1062910-5604-D5CE-B80D-D1FC9A9C5DCC}" dt="2023-03-16T17:41:06.274" v="907"/>
          <ac:spMkLst>
            <pc:docMk/>
            <pc:sldMk cId="2631227071" sldId="1295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1:06.742" v="908"/>
          <ac:spMkLst>
            <pc:docMk/>
            <pc:sldMk cId="2631227071" sldId="1295"/>
            <ac:spMk id="10" creationId="{9C6EE4C9-A52C-34E2-1F2C-46F98B8A1087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1:11.586" v="910"/>
        <pc:sldMkLst>
          <pc:docMk/>
          <pc:sldMk cId="3837896439" sldId="1296"/>
        </pc:sldMkLst>
        <pc:spChg chg="del">
          <ac:chgData name="JOSE LUIS ABELLAN MIGUEL" userId="S::jlabellan@um.es::1d5c9109-9377-4f83-821f-9ee8b429a706" providerId="AD" clId="Web-{E1062910-5604-D5CE-B80D-D1FC9A9C5DCC}" dt="2023-03-16T17:41:11.102" v="909"/>
          <ac:spMkLst>
            <pc:docMk/>
            <pc:sldMk cId="3837896439" sldId="1296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1:11.586" v="910"/>
          <ac:spMkLst>
            <pc:docMk/>
            <pc:sldMk cId="3837896439" sldId="1296"/>
            <ac:spMk id="11" creationId="{C2E69492-F031-BBA3-C593-16D145FA5FC6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1:17.399" v="912"/>
        <pc:sldMkLst>
          <pc:docMk/>
          <pc:sldMk cId="2413780786" sldId="1297"/>
        </pc:sldMkLst>
        <pc:spChg chg="del">
          <ac:chgData name="JOSE LUIS ABELLAN MIGUEL" userId="S::jlabellan@um.es::1d5c9109-9377-4f83-821f-9ee8b429a706" providerId="AD" clId="Web-{E1062910-5604-D5CE-B80D-D1FC9A9C5DCC}" dt="2023-03-16T17:41:16.836" v="911"/>
          <ac:spMkLst>
            <pc:docMk/>
            <pc:sldMk cId="2413780786" sldId="1297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1:17.399" v="912"/>
          <ac:spMkLst>
            <pc:docMk/>
            <pc:sldMk cId="2413780786" sldId="1297"/>
            <ac:spMk id="11" creationId="{8B4B50B0-A012-B19A-0F80-3934342EDCF6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1:21.852" v="914"/>
        <pc:sldMkLst>
          <pc:docMk/>
          <pc:sldMk cId="3757599945" sldId="1298"/>
        </pc:sldMkLst>
        <pc:spChg chg="mod">
          <ac:chgData name="JOSE LUIS ABELLAN MIGUEL" userId="S::jlabellan@um.es::1d5c9109-9377-4f83-821f-9ee8b429a706" providerId="AD" clId="Web-{E1062910-5604-D5CE-B80D-D1FC9A9C5DCC}" dt="2023-03-16T17:36:23.872" v="829"/>
          <ac:spMkLst>
            <pc:docMk/>
            <pc:sldMk cId="3757599945" sldId="1298"/>
            <ac:spMk id="2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6:23.888" v="830"/>
          <ac:spMkLst>
            <pc:docMk/>
            <pc:sldMk cId="3757599945" sldId="1298"/>
            <ac:spMk id="3" creationId="{4B6ABB5B-B7EA-724F-989F-09A80034B073}"/>
          </ac:spMkLst>
        </pc:spChg>
        <pc:spChg chg="del">
          <ac:chgData name="JOSE LUIS ABELLAN MIGUEL" userId="S::jlabellan@um.es::1d5c9109-9377-4f83-821f-9ee8b429a706" providerId="AD" clId="Web-{E1062910-5604-D5CE-B80D-D1FC9A9C5DCC}" dt="2023-03-16T17:41:21.477" v="913"/>
          <ac:spMkLst>
            <pc:docMk/>
            <pc:sldMk cId="3757599945" sldId="1298"/>
            <ac:spMk id="5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6:23.903" v="831"/>
          <ac:spMkLst>
            <pc:docMk/>
            <pc:sldMk cId="3757599945" sldId="1298"/>
            <ac:spMk id="8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1:21.852" v="914"/>
          <ac:spMkLst>
            <pc:docMk/>
            <pc:sldMk cId="3757599945" sldId="1298"/>
            <ac:spMk id="11" creationId="{FDBE6FD8-DE3A-F116-153F-3C3ABE2D260E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1:27.337" v="916"/>
        <pc:sldMkLst>
          <pc:docMk/>
          <pc:sldMk cId="2674547613" sldId="1299"/>
        </pc:sldMkLst>
        <pc:spChg chg="mod">
          <ac:chgData name="JOSE LUIS ABELLAN MIGUEL" userId="S::jlabellan@um.es::1d5c9109-9377-4f83-821f-9ee8b429a706" providerId="AD" clId="Web-{E1062910-5604-D5CE-B80D-D1FC9A9C5DCC}" dt="2023-03-16T17:36:02.403" v="822"/>
          <ac:spMkLst>
            <pc:docMk/>
            <pc:sldMk cId="2674547613" sldId="1299"/>
            <ac:spMk id="3" creationId="{208F1FFA-6E57-4547-941F-0F170C3E84CB}"/>
          </ac:spMkLst>
        </pc:spChg>
        <pc:spChg chg="del">
          <ac:chgData name="JOSE LUIS ABELLAN MIGUEL" userId="S::jlabellan@um.es::1d5c9109-9377-4f83-821f-9ee8b429a706" providerId="AD" clId="Web-{E1062910-5604-D5CE-B80D-D1FC9A9C5DCC}" dt="2023-03-16T17:36:09.231" v="827"/>
          <ac:spMkLst>
            <pc:docMk/>
            <pc:sldMk cId="2674547613" sldId="1299"/>
            <ac:spMk id="5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6:02.434" v="823"/>
          <ac:spMkLst>
            <pc:docMk/>
            <pc:sldMk cId="2674547613" sldId="1299"/>
            <ac:spMk id="8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6:02.450" v="824"/>
          <ac:spMkLst>
            <pc:docMk/>
            <pc:sldMk cId="2674547613" sldId="1299"/>
            <ac:spMk id="9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6:02.465" v="825"/>
          <ac:spMkLst>
            <pc:docMk/>
            <pc:sldMk cId="2674547613" sldId="1299"/>
            <ac:spMk id="10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6:02.481" v="826"/>
          <ac:spMkLst>
            <pc:docMk/>
            <pc:sldMk cId="2674547613" sldId="1299"/>
            <ac:spMk id="11" creationId="{00000000-0000-0000-0000-000000000000}"/>
          </ac:spMkLst>
        </pc:spChg>
        <pc:spChg chg="add del mod">
          <ac:chgData name="JOSE LUIS ABELLAN MIGUEL" userId="S::jlabellan@um.es::1d5c9109-9377-4f83-821f-9ee8b429a706" providerId="AD" clId="Web-{E1062910-5604-D5CE-B80D-D1FC9A9C5DCC}" dt="2023-03-16T17:41:26.868" v="915"/>
          <ac:spMkLst>
            <pc:docMk/>
            <pc:sldMk cId="2674547613" sldId="1299"/>
            <ac:spMk id="14" creationId="{BC98622C-7E9D-3C41-B233-D762AFA883D3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1:27.337" v="916"/>
          <ac:spMkLst>
            <pc:docMk/>
            <pc:sldMk cId="2674547613" sldId="1299"/>
            <ac:spMk id="16" creationId="{4C672C85-C38A-8DB2-F2AB-DACC3BEE1835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5:53.230" v="821"/>
        <pc:sldMkLst>
          <pc:docMk/>
          <pc:sldMk cId="2212138558" sldId="1300"/>
        </pc:sldMkLst>
        <pc:spChg chg="mod">
          <ac:chgData name="JOSE LUIS ABELLAN MIGUEL" userId="S::jlabellan@um.es::1d5c9109-9377-4f83-821f-9ee8b429a706" providerId="AD" clId="Web-{E1062910-5604-D5CE-B80D-D1FC9A9C5DCC}" dt="2023-03-16T17:35:43.449" v="811"/>
          <ac:spMkLst>
            <pc:docMk/>
            <pc:sldMk cId="2212138558" sldId="1300"/>
            <ac:spMk id="2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5:43.480" v="813"/>
          <ac:spMkLst>
            <pc:docMk/>
            <pc:sldMk cId="2212138558" sldId="1300"/>
            <ac:spMk id="3" creationId="{00000000-0000-0000-0000-000000000000}"/>
          </ac:spMkLst>
        </pc:spChg>
        <pc:spChg chg="del mod">
          <ac:chgData name="JOSE LUIS ABELLAN MIGUEL" userId="S::jlabellan@um.es::1d5c9109-9377-4f83-821f-9ee8b429a706" providerId="AD" clId="Web-{E1062910-5604-D5CE-B80D-D1FC9A9C5DCC}" dt="2023-03-16T17:35:52.590" v="820"/>
          <ac:spMkLst>
            <pc:docMk/>
            <pc:sldMk cId="2212138558" sldId="1300"/>
            <ac:spMk id="5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5:43.480" v="814"/>
          <ac:spMkLst>
            <pc:docMk/>
            <pc:sldMk cId="2212138558" sldId="1300"/>
            <ac:spMk id="6" creationId="{1164A79F-4792-9348-BD13-2112AEFFCB4E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5:53.230" v="821"/>
          <ac:spMkLst>
            <pc:docMk/>
            <pc:sldMk cId="2212138558" sldId="1300"/>
            <ac:spMk id="8" creationId="{2ED65A78-EE1B-5D3B-9F79-A81A30D9C9CC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5:43.527" v="815"/>
          <ac:spMkLst>
            <pc:docMk/>
            <pc:sldMk cId="2212138558" sldId="1300"/>
            <ac:spMk id="17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5:43.714" v="819"/>
          <ac:spMkLst>
            <pc:docMk/>
            <pc:sldMk cId="2212138558" sldId="1300"/>
            <ac:spMk id="23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5:43.589" v="816"/>
          <ac:spMkLst>
            <pc:docMk/>
            <pc:sldMk cId="2212138558" sldId="1300"/>
            <ac:spMk id="25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5:43.636" v="817"/>
          <ac:spMkLst>
            <pc:docMk/>
            <pc:sldMk cId="2212138558" sldId="1300"/>
            <ac:spMk id="26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35:43.652" v="818"/>
          <ac:spMkLst>
            <pc:docMk/>
            <pc:sldMk cId="2212138558" sldId="1300"/>
            <ac:spMk id="36" creationId="{00000000-0000-0000-0000-000000000000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5:09.354" v="805"/>
        <pc:sldMkLst>
          <pc:docMk/>
          <pc:sldMk cId="1556289432" sldId="1310"/>
        </pc:sldMkLst>
        <pc:spChg chg="del">
          <ac:chgData name="JOSE LUIS ABELLAN MIGUEL" userId="S::jlabellan@um.es::1d5c9109-9377-4f83-821f-9ee8b429a706" providerId="AD" clId="Web-{E1062910-5604-D5CE-B80D-D1FC9A9C5DCC}" dt="2023-03-16T17:35:08.807" v="804"/>
          <ac:spMkLst>
            <pc:docMk/>
            <pc:sldMk cId="1556289432" sldId="1310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5:09.354" v="805"/>
          <ac:spMkLst>
            <pc:docMk/>
            <pc:sldMk cId="1556289432" sldId="1310"/>
            <ac:spMk id="11" creationId="{318C2EA0-F0B3-8EB8-AE3F-B485E8708099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5:02.604" v="803"/>
        <pc:sldMkLst>
          <pc:docMk/>
          <pc:sldMk cId="1354063503" sldId="1311"/>
        </pc:sldMkLst>
        <pc:spChg chg="del">
          <ac:chgData name="JOSE LUIS ABELLAN MIGUEL" userId="S::jlabellan@um.es::1d5c9109-9377-4f83-821f-9ee8b429a706" providerId="AD" clId="Web-{E1062910-5604-D5CE-B80D-D1FC9A9C5DCC}" dt="2023-03-16T17:35:01.979" v="802"/>
          <ac:spMkLst>
            <pc:docMk/>
            <pc:sldMk cId="1354063503" sldId="1311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5:02.604" v="803"/>
          <ac:spMkLst>
            <pc:docMk/>
            <pc:sldMk cId="1354063503" sldId="1311"/>
            <ac:spMk id="8" creationId="{EB872283-CFE8-F05F-B3BD-F983E4FBA01A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4:57.166" v="801"/>
        <pc:sldMkLst>
          <pc:docMk/>
          <pc:sldMk cId="1571995038" sldId="1312"/>
        </pc:sldMkLst>
        <pc:spChg chg="del">
          <ac:chgData name="JOSE LUIS ABELLAN MIGUEL" userId="S::jlabellan@um.es::1d5c9109-9377-4f83-821f-9ee8b429a706" providerId="AD" clId="Web-{E1062910-5604-D5CE-B80D-D1FC9A9C5DCC}" dt="2023-03-16T17:34:56.713" v="800"/>
          <ac:spMkLst>
            <pc:docMk/>
            <pc:sldMk cId="1571995038" sldId="1312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4:57.166" v="801"/>
          <ac:spMkLst>
            <pc:docMk/>
            <pc:sldMk cId="1571995038" sldId="1312"/>
            <ac:spMk id="7" creationId="{60B6680C-F2D3-665F-61FD-148E4E555CAC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4:53.134" v="799"/>
        <pc:sldMkLst>
          <pc:docMk/>
          <pc:sldMk cId="3472590047" sldId="1313"/>
        </pc:sldMkLst>
        <pc:spChg chg="del">
          <ac:chgData name="JOSE LUIS ABELLAN MIGUEL" userId="S::jlabellan@um.es::1d5c9109-9377-4f83-821f-9ee8b429a706" providerId="AD" clId="Web-{E1062910-5604-D5CE-B80D-D1FC9A9C5DCC}" dt="2023-03-16T17:34:51.509" v="798"/>
          <ac:spMkLst>
            <pc:docMk/>
            <pc:sldMk cId="3472590047" sldId="1313"/>
            <ac:spMk id="5" creationId="{00000000-0000-0000-0000-00000000000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4:53.134" v="799"/>
          <ac:spMkLst>
            <pc:docMk/>
            <pc:sldMk cId="3472590047" sldId="1313"/>
            <ac:spMk id="10" creationId="{62BAE76A-21EA-B56C-E098-722B64887CF8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0:35.600" v="902"/>
        <pc:sldMkLst>
          <pc:docMk/>
          <pc:sldMk cId="810235518" sldId="1321"/>
        </pc:sldMkLst>
        <pc:spChg chg="del">
          <ac:chgData name="JOSE LUIS ABELLAN MIGUEL" userId="S::jlabellan@um.es::1d5c9109-9377-4f83-821f-9ee8b429a706" providerId="AD" clId="Web-{E1062910-5604-D5CE-B80D-D1FC9A9C5DCC}" dt="2023-03-16T17:40:26.647" v="885"/>
          <ac:spMkLst>
            <pc:docMk/>
            <pc:sldMk cId="810235518" sldId="1321"/>
            <ac:spMk id="5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319" v="887"/>
          <ac:spMkLst>
            <pc:docMk/>
            <pc:sldMk cId="810235518" sldId="1321"/>
            <ac:spMk id="7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319" v="888"/>
          <ac:spMkLst>
            <pc:docMk/>
            <pc:sldMk cId="810235518" sldId="1321"/>
            <ac:spMk id="8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350" v="889"/>
          <ac:spMkLst>
            <pc:docMk/>
            <pc:sldMk cId="810235518" sldId="1321"/>
            <ac:spMk id="10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366" v="890"/>
          <ac:spMkLst>
            <pc:docMk/>
            <pc:sldMk cId="810235518" sldId="1321"/>
            <ac:spMk id="11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382" v="891"/>
          <ac:spMkLst>
            <pc:docMk/>
            <pc:sldMk cId="810235518" sldId="1321"/>
            <ac:spMk id="12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397" v="892"/>
          <ac:spMkLst>
            <pc:docMk/>
            <pc:sldMk cId="810235518" sldId="1321"/>
            <ac:spMk id="14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413" v="893"/>
          <ac:spMkLst>
            <pc:docMk/>
            <pc:sldMk cId="810235518" sldId="1321"/>
            <ac:spMk id="15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429" v="894"/>
          <ac:spMkLst>
            <pc:docMk/>
            <pc:sldMk cId="810235518" sldId="1321"/>
            <ac:spMk id="16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460" v="895"/>
          <ac:spMkLst>
            <pc:docMk/>
            <pc:sldMk cId="810235518" sldId="1321"/>
            <ac:spMk id="18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475" v="896"/>
          <ac:spMkLst>
            <pc:docMk/>
            <pc:sldMk cId="810235518" sldId="1321"/>
            <ac:spMk id="19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491" v="897"/>
          <ac:spMkLst>
            <pc:docMk/>
            <pc:sldMk cId="810235518" sldId="1321"/>
            <ac:spMk id="20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507" v="898"/>
          <ac:spMkLst>
            <pc:docMk/>
            <pc:sldMk cId="810235518" sldId="1321"/>
            <ac:spMk id="22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522" v="899"/>
          <ac:spMkLst>
            <pc:docMk/>
            <pc:sldMk cId="810235518" sldId="1321"/>
            <ac:spMk id="23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554" v="900"/>
          <ac:spMkLst>
            <pc:docMk/>
            <pc:sldMk cId="810235518" sldId="1321"/>
            <ac:spMk id="24" creationId="{00000000-0000-0000-0000-00000000000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600" v="902"/>
          <ac:spMkLst>
            <pc:docMk/>
            <pc:sldMk cId="810235518" sldId="1321"/>
            <ac:spMk id="25" creationId="{DB5E9021-4A1D-CD4A-8BA6-5AD66E6CFA16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0:27.225" v="886"/>
          <ac:spMkLst>
            <pc:docMk/>
            <pc:sldMk cId="810235518" sldId="1321"/>
            <ac:spMk id="26" creationId="{58BE3B27-F0A4-370C-E866-889CD71E1770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40:35.585" v="901"/>
          <ac:spMkLst>
            <pc:docMk/>
            <pc:sldMk cId="810235518" sldId="1321"/>
            <ac:spMk id="33" creationId="{00000000-0000-0000-0000-000000000000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3:28.187" v="47"/>
        <pc:sldMkLst>
          <pc:docMk/>
          <pc:sldMk cId="2098607348" sldId="1330"/>
        </pc:sldMkLst>
        <pc:spChg chg="del">
          <ac:chgData name="JOSE LUIS ABELLAN MIGUEL" userId="S::jlabellan@um.es::1d5c9109-9377-4f83-821f-9ee8b429a706" providerId="AD" clId="Web-{E1062910-5604-D5CE-B80D-D1FC9A9C5DCC}" dt="2023-03-16T17:23:26.780" v="46"/>
          <ac:spMkLst>
            <pc:docMk/>
            <pc:sldMk cId="2098607348" sldId="1330"/>
            <ac:spMk id="4" creationId="{40391DB1-7258-B443-A814-7625B051260F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3:28.187" v="47"/>
          <ac:spMkLst>
            <pc:docMk/>
            <pc:sldMk cId="2098607348" sldId="1330"/>
            <ac:spMk id="8" creationId="{FD5372EA-31C7-1766-2FA4-5F4A80E8A295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16.455" v="842"/>
        <pc:sldMkLst>
          <pc:docMk/>
          <pc:sldMk cId="2595724166" sldId="1339"/>
        </pc:sldMkLst>
        <pc:spChg chg="del">
          <ac:chgData name="JOSE LUIS ABELLAN MIGUEL" userId="S::jlabellan@um.es::1d5c9109-9377-4f83-821f-9ee8b429a706" providerId="AD" clId="Web-{E1062910-5604-D5CE-B80D-D1FC9A9C5DCC}" dt="2023-03-16T17:38:15.408" v="841"/>
          <ac:spMkLst>
            <pc:docMk/>
            <pc:sldMk cId="2595724166" sldId="1339"/>
            <ac:spMk id="4" creationId="{40391DB1-7258-B443-A814-7625B051260F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8:16.455" v="842"/>
          <ac:spMkLst>
            <pc:docMk/>
            <pc:sldMk cId="2595724166" sldId="1339"/>
            <ac:spMk id="8" creationId="{E8BB9F6E-70DD-F854-F527-8276CE1EDEE9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0:21.428" v="884"/>
        <pc:sldMkLst>
          <pc:docMk/>
          <pc:sldMk cId="1166796717" sldId="1341"/>
        </pc:sldMkLst>
        <pc:spChg chg="del">
          <ac:chgData name="JOSE LUIS ABELLAN MIGUEL" userId="S::jlabellan@um.es::1d5c9109-9377-4f83-821f-9ee8b429a706" providerId="AD" clId="Web-{E1062910-5604-D5CE-B80D-D1FC9A9C5DCC}" dt="2023-03-16T17:40:20.944" v="883"/>
          <ac:spMkLst>
            <pc:docMk/>
            <pc:sldMk cId="1166796717" sldId="1341"/>
            <ac:spMk id="4" creationId="{40391DB1-7258-B443-A814-7625B051260F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0:21.428" v="884"/>
          <ac:spMkLst>
            <pc:docMk/>
            <pc:sldMk cId="1166796717" sldId="1341"/>
            <ac:spMk id="9" creationId="{6230A1FB-6E4C-C4A3-21AF-281A571612D4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3:50.828" v="54"/>
        <pc:sldMkLst>
          <pc:docMk/>
          <pc:sldMk cId="1980454190" sldId="1547"/>
        </pc:sldMkLst>
        <pc:spChg chg="del">
          <ac:chgData name="JOSE LUIS ABELLAN MIGUEL" userId="S::jlabellan@um.es::1d5c9109-9377-4f83-821f-9ee8b429a706" providerId="AD" clId="Web-{E1062910-5604-D5CE-B80D-D1FC9A9C5DCC}" dt="2023-03-16T17:23:49.344" v="53"/>
          <ac:spMkLst>
            <pc:docMk/>
            <pc:sldMk cId="1980454190" sldId="1547"/>
            <ac:spMk id="11" creationId="{935AAEDC-31D6-5E4F-99E8-29F34A9EBDBE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3:50.828" v="54"/>
          <ac:spMkLst>
            <pc:docMk/>
            <pc:sldMk cId="1980454190" sldId="1547"/>
            <ac:spMk id="13" creationId="{2DD70C48-D809-C650-9DCE-E223B2E459AB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2:31.325" v="17"/>
        <pc:sldMkLst>
          <pc:docMk/>
          <pc:sldMk cId="3070393294" sldId="1661"/>
        </pc:sldMkLst>
        <pc:spChg chg="del">
          <ac:chgData name="JOSE LUIS ABELLAN MIGUEL" userId="S::jlabellan@um.es::1d5c9109-9377-4f83-821f-9ee8b429a706" providerId="AD" clId="Web-{E1062910-5604-D5CE-B80D-D1FC9A9C5DCC}" dt="2023-03-16T17:22:30.997" v="16"/>
          <ac:spMkLst>
            <pc:docMk/>
            <pc:sldMk cId="3070393294" sldId="1661"/>
            <ac:spMk id="4" creationId="{26E5C625-DD44-B849-BAA7-829525E2E851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2:31.325" v="17"/>
          <ac:spMkLst>
            <pc:docMk/>
            <pc:sldMk cId="3070393294" sldId="1661"/>
            <ac:spMk id="7" creationId="{CA514A36-A196-F3BB-FD6D-62844BEFD95C}"/>
          </ac:spMkLst>
        </pc:spChg>
        <pc:spChg chg="del">
          <ac:chgData name="JOSE LUIS ABELLAN MIGUEL" userId="S::jlabellan@um.es::1d5c9109-9377-4f83-821f-9ee8b429a706" providerId="AD" clId="Web-{E1062910-5604-D5CE-B80D-D1FC9A9C5DCC}" dt="2023-03-16T17:22:10.856" v="14"/>
          <ac:spMkLst>
            <pc:docMk/>
            <pc:sldMk cId="3070393294" sldId="1661"/>
            <ac:spMk id="11" creationId="{69CFFDCA-7872-004F-8A60-7DD45F48436D}"/>
          </ac:spMkLst>
        </pc:spChg>
        <pc:spChg chg="del">
          <ac:chgData name="JOSE LUIS ABELLAN MIGUEL" userId="S::jlabellan@um.es::1d5c9109-9377-4f83-821f-9ee8b429a706" providerId="AD" clId="Web-{E1062910-5604-D5CE-B80D-D1FC9A9C5DCC}" dt="2023-03-16T17:22:13.199" v="15"/>
          <ac:spMkLst>
            <pc:docMk/>
            <pc:sldMk cId="3070393294" sldId="1661"/>
            <ac:spMk id="12" creationId="{107133FA-15D4-4B44-ADC2-0898CFCC58BA}"/>
          </ac:spMkLst>
        </pc:spChg>
        <pc:graphicFrameChg chg="mod modGraphic">
          <ac:chgData name="JOSE LUIS ABELLAN MIGUEL" userId="S::jlabellan@um.es::1d5c9109-9377-4f83-821f-9ee8b429a706" providerId="AD" clId="Web-{E1062910-5604-D5CE-B80D-D1FC9A9C5DCC}" dt="2023-03-16T17:22:04.324" v="13"/>
          <ac:graphicFrameMkLst>
            <pc:docMk/>
            <pc:sldMk cId="3070393294" sldId="1661"/>
            <ac:graphicFrameMk id="9" creationId="{2B50D024-F819-D843-93B2-D6D21F1B59D3}"/>
          </ac:graphicFrameMkLst>
        </pc:graphicFrameChg>
      </pc:sldChg>
      <pc:sldChg chg="addSp delSp modSp">
        <pc:chgData name="JOSE LUIS ABELLAN MIGUEL" userId="S::jlabellan@um.es::1d5c9109-9377-4f83-821f-9ee8b429a706" providerId="AD" clId="Web-{E1062910-5604-D5CE-B80D-D1FC9A9C5DCC}" dt="2023-03-16T17:23:01.498" v="41"/>
        <pc:sldMkLst>
          <pc:docMk/>
          <pc:sldMk cId="1775090380" sldId="1663"/>
        </pc:sldMkLst>
        <pc:spChg chg="del">
          <ac:chgData name="JOSE LUIS ABELLAN MIGUEL" userId="S::jlabellan@um.es::1d5c9109-9377-4f83-821f-9ee8b429a706" providerId="AD" clId="Web-{E1062910-5604-D5CE-B80D-D1FC9A9C5DCC}" dt="2023-03-16T17:22:59.826" v="40"/>
          <ac:spMkLst>
            <pc:docMk/>
            <pc:sldMk cId="1775090380" sldId="1663"/>
            <ac:spMk id="4" creationId="{26E5C625-DD44-B849-BAA7-829525E2E851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3:01.498" v="41"/>
          <ac:spMkLst>
            <pc:docMk/>
            <pc:sldMk cId="1775090380" sldId="1663"/>
            <ac:spMk id="7" creationId="{ED498FBD-18E8-B52B-F43F-22FDBC27AC32}"/>
          </ac:spMkLst>
        </pc:spChg>
        <pc:spChg chg="del">
          <ac:chgData name="JOSE LUIS ABELLAN MIGUEL" userId="S::jlabellan@um.es::1d5c9109-9377-4f83-821f-9ee8b429a706" providerId="AD" clId="Web-{E1062910-5604-D5CE-B80D-D1FC9A9C5DCC}" dt="2023-03-16T17:22:59.686" v="39"/>
          <ac:spMkLst>
            <pc:docMk/>
            <pc:sldMk cId="1775090380" sldId="1663"/>
            <ac:spMk id="11" creationId="{69CFFDCA-7872-004F-8A60-7DD45F48436D}"/>
          </ac:spMkLst>
        </pc:spChg>
        <pc:spChg chg="del mod">
          <ac:chgData name="JOSE LUIS ABELLAN MIGUEL" userId="S::jlabellan@um.es::1d5c9109-9377-4f83-821f-9ee8b429a706" providerId="AD" clId="Web-{E1062910-5604-D5CE-B80D-D1FC9A9C5DCC}" dt="2023-03-16T17:22:56.467" v="38"/>
          <ac:spMkLst>
            <pc:docMk/>
            <pc:sldMk cId="1775090380" sldId="1663"/>
            <ac:spMk id="12" creationId="{107133FA-15D4-4B44-ADC2-0898CFCC58BA}"/>
          </ac:spMkLst>
        </pc:spChg>
        <pc:graphicFrameChg chg="mod modGraphic">
          <ac:chgData name="JOSE LUIS ABELLAN MIGUEL" userId="S::jlabellan@um.es::1d5c9109-9377-4f83-821f-9ee8b429a706" providerId="AD" clId="Web-{E1062910-5604-D5CE-B80D-D1FC9A9C5DCC}" dt="2023-03-16T17:22:51.529" v="35"/>
          <ac:graphicFrameMkLst>
            <pc:docMk/>
            <pc:sldMk cId="1775090380" sldId="1663"/>
            <ac:graphicFrameMk id="9" creationId="{2B50D024-F819-D843-93B2-D6D21F1B59D3}"/>
          </ac:graphicFrameMkLst>
        </pc:graphicFrameChg>
      </pc:sldChg>
      <pc:sldChg chg="addSp delSp modSp">
        <pc:chgData name="JOSE LUIS ABELLAN MIGUEL" userId="S::jlabellan@um.es::1d5c9109-9377-4f83-821f-9ee8b429a706" providerId="AD" clId="Web-{E1062910-5604-D5CE-B80D-D1FC9A9C5DCC}" dt="2023-03-16T17:43:00.028" v="934"/>
        <pc:sldMkLst>
          <pc:docMk/>
          <pc:sldMk cId="3671955786" sldId="1664"/>
        </pc:sldMkLst>
        <pc:spChg chg="del">
          <ac:chgData name="JOSE LUIS ABELLAN MIGUEL" userId="S::jlabellan@um.es::1d5c9109-9377-4f83-821f-9ee8b429a706" providerId="AD" clId="Web-{E1062910-5604-D5CE-B80D-D1FC9A9C5DCC}" dt="2023-03-16T17:42:58.872" v="933"/>
          <ac:spMkLst>
            <pc:docMk/>
            <pc:sldMk cId="3671955786" sldId="1664"/>
            <ac:spMk id="4" creationId="{40391DB1-7258-B443-A814-7625B051260F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3:00.028" v="934"/>
          <ac:spMkLst>
            <pc:docMk/>
            <pc:sldMk cId="3671955786" sldId="1664"/>
            <ac:spMk id="9" creationId="{02DC636B-A3E6-091B-1564-1DB45901E063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25.627" v="844"/>
        <pc:sldMkLst>
          <pc:docMk/>
          <pc:sldMk cId="324421420" sldId="1665"/>
        </pc:sldMkLst>
        <pc:spChg chg="del">
          <ac:chgData name="JOSE LUIS ABELLAN MIGUEL" userId="S::jlabellan@um.es::1d5c9109-9377-4f83-821f-9ee8b429a706" providerId="AD" clId="Web-{E1062910-5604-D5CE-B80D-D1FC9A9C5DCC}" dt="2023-03-16T17:38:25.127" v="843"/>
          <ac:spMkLst>
            <pc:docMk/>
            <pc:sldMk cId="324421420" sldId="1665"/>
            <ac:spMk id="4" creationId="{1CD66CA4-1EC7-ED44-88B6-A1FC3EAB92FE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8:25.627" v="844"/>
          <ac:spMkLst>
            <pc:docMk/>
            <pc:sldMk cId="324421420" sldId="1665"/>
            <ac:spMk id="6" creationId="{EBD85BDF-9E62-896C-9E8A-FD35397216AA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33.018" v="846"/>
        <pc:sldMkLst>
          <pc:docMk/>
          <pc:sldMk cId="2152841007" sldId="1666"/>
        </pc:sldMkLst>
        <pc:spChg chg="del">
          <ac:chgData name="JOSE LUIS ABELLAN MIGUEL" userId="S::jlabellan@um.es::1d5c9109-9377-4f83-821f-9ee8b429a706" providerId="AD" clId="Web-{E1062910-5604-D5CE-B80D-D1FC9A9C5DCC}" dt="2023-03-16T17:38:32.361" v="845"/>
          <ac:spMkLst>
            <pc:docMk/>
            <pc:sldMk cId="2152841007" sldId="1666"/>
            <ac:spMk id="4" creationId="{18FD0637-329D-4145-A67C-0D33243FB16D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8:33.018" v="846"/>
          <ac:spMkLst>
            <pc:docMk/>
            <pc:sldMk cId="2152841007" sldId="1666"/>
            <ac:spMk id="6" creationId="{DC542810-8EDF-36CC-042F-109AC8E299EA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38.721" v="848"/>
        <pc:sldMkLst>
          <pc:docMk/>
          <pc:sldMk cId="3496659622" sldId="1667"/>
        </pc:sldMkLst>
        <pc:spChg chg="del">
          <ac:chgData name="JOSE LUIS ABELLAN MIGUEL" userId="S::jlabellan@um.es::1d5c9109-9377-4f83-821f-9ee8b429a706" providerId="AD" clId="Web-{E1062910-5604-D5CE-B80D-D1FC9A9C5DCC}" dt="2023-03-16T17:38:38.018" v="847"/>
          <ac:spMkLst>
            <pc:docMk/>
            <pc:sldMk cId="3496659622" sldId="1667"/>
            <ac:spMk id="4" creationId="{5330432B-EA13-F646-99ED-A4F6973129F7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8:38.721" v="848"/>
          <ac:spMkLst>
            <pc:docMk/>
            <pc:sldMk cId="3496659622" sldId="1667"/>
            <ac:spMk id="6" creationId="{40102869-9A5C-F24A-9D8A-32CC82975C1E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43.127" v="850"/>
        <pc:sldMkLst>
          <pc:docMk/>
          <pc:sldMk cId="4246118400" sldId="1668"/>
        </pc:sldMkLst>
        <pc:spChg chg="del">
          <ac:chgData name="JOSE LUIS ABELLAN MIGUEL" userId="S::jlabellan@um.es::1d5c9109-9377-4f83-821f-9ee8b429a706" providerId="AD" clId="Web-{E1062910-5604-D5CE-B80D-D1FC9A9C5DCC}" dt="2023-03-16T17:38:42.440" v="849"/>
          <ac:spMkLst>
            <pc:docMk/>
            <pc:sldMk cId="4246118400" sldId="1668"/>
            <ac:spMk id="4" creationId="{891B472A-2682-1D44-90DD-A01EA3D3B954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8:43.127" v="850"/>
          <ac:spMkLst>
            <pc:docMk/>
            <pc:sldMk cId="4246118400" sldId="1668"/>
            <ac:spMk id="6" creationId="{55073703-2A18-C5E1-C319-1A776AEB2D47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48.018" v="852"/>
        <pc:sldMkLst>
          <pc:docMk/>
          <pc:sldMk cId="608393084" sldId="1669"/>
        </pc:sldMkLst>
        <pc:spChg chg="del">
          <ac:chgData name="JOSE LUIS ABELLAN MIGUEL" userId="S::jlabellan@um.es::1d5c9109-9377-4f83-821f-9ee8b429a706" providerId="AD" clId="Web-{E1062910-5604-D5CE-B80D-D1FC9A9C5DCC}" dt="2023-03-16T17:38:47.300" v="851"/>
          <ac:spMkLst>
            <pc:docMk/>
            <pc:sldMk cId="608393084" sldId="1669"/>
            <ac:spMk id="4" creationId="{C8F54E5B-2A5E-484C-AE7E-6EE8BAB95F3D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8:48.018" v="852"/>
          <ac:spMkLst>
            <pc:docMk/>
            <pc:sldMk cId="608393084" sldId="1669"/>
            <ac:spMk id="6" creationId="{16DD1A8B-AF01-8940-02D0-A37BB11B2986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53.440" v="854"/>
        <pc:sldMkLst>
          <pc:docMk/>
          <pc:sldMk cId="3818726902" sldId="1670"/>
        </pc:sldMkLst>
        <pc:spChg chg="del">
          <ac:chgData name="JOSE LUIS ABELLAN MIGUEL" userId="S::jlabellan@um.es::1d5c9109-9377-4f83-821f-9ee8b429a706" providerId="AD" clId="Web-{E1062910-5604-D5CE-B80D-D1FC9A9C5DCC}" dt="2023-03-16T17:38:52.784" v="853"/>
          <ac:spMkLst>
            <pc:docMk/>
            <pc:sldMk cId="3818726902" sldId="1670"/>
            <ac:spMk id="4" creationId="{052B3A4D-DB4C-6847-8AE2-B3DF365056B7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8:53.440" v="854"/>
          <ac:spMkLst>
            <pc:docMk/>
            <pc:sldMk cId="3818726902" sldId="1670"/>
            <ac:spMk id="6" creationId="{1815AB09-C5BB-808B-C443-A41589E5DB9B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8:58.362" v="856"/>
        <pc:sldMkLst>
          <pc:docMk/>
          <pc:sldMk cId="2808821902" sldId="1671"/>
        </pc:sldMkLst>
        <pc:spChg chg="del">
          <ac:chgData name="JOSE LUIS ABELLAN MIGUEL" userId="S::jlabellan@um.es::1d5c9109-9377-4f83-821f-9ee8b429a706" providerId="AD" clId="Web-{E1062910-5604-D5CE-B80D-D1FC9A9C5DCC}" dt="2023-03-16T17:38:57.706" v="855"/>
          <ac:spMkLst>
            <pc:docMk/>
            <pc:sldMk cId="2808821902" sldId="1671"/>
            <ac:spMk id="4" creationId="{EEFE3E85-C379-C748-B1C8-B9F0F5B03C45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8:58.362" v="856"/>
          <ac:spMkLst>
            <pc:docMk/>
            <pc:sldMk cId="2808821902" sldId="1671"/>
            <ac:spMk id="6" creationId="{99ED2B0A-67DA-ABEC-40B2-C5AE672A9BCB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03.394" v="858"/>
        <pc:sldMkLst>
          <pc:docMk/>
          <pc:sldMk cId="2369586810" sldId="1672"/>
        </pc:sldMkLst>
        <pc:spChg chg="del">
          <ac:chgData name="JOSE LUIS ABELLAN MIGUEL" userId="S::jlabellan@um.es::1d5c9109-9377-4f83-821f-9ee8b429a706" providerId="AD" clId="Web-{E1062910-5604-D5CE-B80D-D1FC9A9C5DCC}" dt="2023-03-16T17:39:02.738" v="857"/>
          <ac:spMkLst>
            <pc:docMk/>
            <pc:sldMk cId="2369586810" sldId="1672"/>
            <ac:spMk id="4" creationId="{5832A947-39EC-5A4E-8C5A-BD948B658232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03.394" v="858"/>
          <ac:spMkLst>
            <pc:docMk/>
            <pc:sldMk cId="2369586810" sldId="1672"/>
            <ac:spMk id="6" creationId="{133F48A4-940F-02C9-FFB0-5C5EDC4A9ABA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08.363" v="860"/>
        <pc:sldMkLst>
          <pc:docMk/>
          <pc:sldMk cId="2689344160" sldId="1673"/>
        </pc:sldMkLst>
        <pc:spChg chg="del">
          <ac:chgData name="JOSE LUIS ABELLAN MIGUEL" userId="S::jlabellan@um.es::1d5c9109-9377-4f83-821f-9ee8b429a706" providerId="AD" clId="Web-{E1062910-5604-D5CE-B80D-D1FC9A9C5DCC}" dt="2023-03-16T17:39:07.785" v="859"/>
          <ac:spMkLst>
            <pc:docMk/>
            <pc:sldMk cId="2689344160" sldId="1673"/>
            <ac:spMk id="4" creationId="{0C4B9456-018D-6F4C-9367-F40FEE38BC56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08.363" v="860"/>
          <ac:spMkLst>
            <pc:docMk/>
            <pc:sldMk cId="2689344160" sldId="1673"/>
            <ac:spMk id="6" creationId="{6557E892-4CF9-34C6-892A-F5B5AF0C088A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13.863" v="862"/>
        <pc:sldMkLst>
          <pc:docMk/>
          <pc:sldMk cId="1354827880" sldId="1674"/>
        </pc:sldMkLst>
        <pc:spChg chg="del">
          <ac:chgData name="JOSE LUIS ABELLAN MIGUEL" userId="S::jlabellan@um.es::1d5c9109-9377-4f83-821f-9ee8b429a706" providerId="AD" clId="Web-{E1062910-5604-D5CE-B80D-D1FC9A9C5DCC}" dt="2023-03-16T17:39:13.269" v="861"/>
          <ac:spMkLst>
            <pc:docMk/>
            <pc:sldMk cId="1354827880" sldId="1674"/>
            <ac:spMk id="4" creationId="{2F63C0FB-41BE-DC48-BE36-B2F23663D317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13.863" v="862"/>
          <ac:spMkLst>
            <pc:docMk/>
            <pc:sldMk cId="1354827880" sldId="1674"/>
            <ac:spMk id="6" creationId="{B6EB6C67-894F-555B-9A24-C5FA41BB51C7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20.004" v="864"/>
        <pc:sldMkLst>
          <pc:docMk/>
          <pc:sldMk cId="2282778104" sldId="1675"/>
        </pc:sldMkLst>
        <pc:spChg chg="del">
          <ac:chgData name="JOSE LUIS ABELLAN MIGUEL" userId="S::jlabellan@um.es::1d5c9109-9377-4f83-821f-9ee8b429a706" providerId="AD" clId="Web-{E1062910-5604-D5CE-B80D-D1FC9A9C5DCC}" dt="2023-03-16T17:39:19.582" v="863"/>
          <ac:spMkLst>
            <pc:docMk/>
            <pc:sldMk cId="2282778104" sldId="1675"/>
            <ac:spMk id="4" creationId="{BA4A206F-815F-6647-BA5F-74F6F1A52620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20.004" v="864"/>
          <ac:spMkLst>
            <pc:docMk/>
            <pc:sldMk cId="2282778104" sldId="1675"/>
            <ac:spMk id="6" creationId="{F41DA019-9FFC-BE3E-A3A9-81F8FB7DCBCC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25.598" v="866"/>
        <pc:sldMkLst>
          <pc:docMk/>
          <pc:sldMk cId="2398291067" sldId="1676"/>
        </pc:sldMkLst>
        <pc:spChg chg="del">
          <ac:chgData name="JOSE LUIS ABELLAN MIGUEL" userId="S::jlabellan@um.es::1d5c9109-9377-4f83-821f-9ee8b429a706" providerId="AD" clId="Web-{E1062910-5604-D5CE-B80D-D1FC9A9C5DCC}" dt="2023-03-16T17:39:24.973" v="865"/>
          <ac:spMkLst>
            <pc:docMk/>
            <pc:sldMk cId="2398291067" sldId="1676"/>
            <ac:spMk id="4" creationId="{CD2C4798-0A13-1C45-BFB9-754D24D561A8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25.598" v="866"/>
          <ac:spMkLst>
            <pc:docMk/>
            <pc:sldMk cId="2398291067" sldId="1676"/>
            <ac:spMk id="6" creationId="{0993D2B9-A467-9F57-7EF3-4DE6D1DCC0BC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34.301" v="868"/>
        <pc:sldMkLst>
          <pc:docMk/>
          <pc:sldMk cId="3042478439" sldId="1677"/>
        </pc:sldMkLst>
        <pc:spChg chg="del">
          <ac:chgData name="JOSE LUIS ABELLAN MIGUEL" userId="S::jlabellan@um.es::1d5c9109-9377-4f83-821f-9ee8b429a706" providerId="AD" clId="Web-{E1062910-5604-D5CE-B80D-D1FC9A9C5DCC}" dt="2023-03-16T17:39:33.614" v="867"/>
          <ac:spMkLst>
            <pc:docMk/>
            <pc:sldMk cId="3042478439" sldId="1677"/>
            <ac:spMk id="4" creationId="{A1DFD412-C1D6-8E47-8638-DCA2005955E6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34.301" v="868"/>
          <ac:spMkLst>
            <pc:docMk/>
            <pc:sldMk cId="3042478439" sldId="1677"/>
            <ac:spMk id="6" creationId="{9CD2B746-8F94-02DA-7861-9E7C2708014D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40.427" v="870"/>
        <pc:sldMkLst>
          <pc:docMk/>
          <pc:sldMk cId="1312507649" sldId="1678"/>
        </pc:sldMkLst>
        <pc:spChg chg="del">
          <ac:chgData name="JOSE LUIS ABELLAN MIGUEL" userId="S::jlabellan@um.es::1d5c9109-9377-4f83-821f-9ee8b429a706" providerId="AD" clId="Web-{E1062910-5604-D5CE-B80D-D1FC9A9C5DCC}" dt="2023-03-16T17:39:39.661" v="869"/>
          <ac:spMkLst>
            <pc:docMk/>
            <pc:sldMk cId="1312507649" sldId="1678"/>
            <ac:spMk id="4" creationId="{9E6AB7D7-7B21-0548-8B83-1B9136C64E31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40.427" v="870"/>
          <ac:spMkLst>
            <pc:docMk/>
            <pc:sldMk cId="1312507649" sldId="1678"/>
            <ac:spMk id="6" creationId="{627519BB-0DC7-0568-BC89-E172D5986F85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45.020" v="872"/>
        <pc:sldMkLst>
          <pc:docMk/>
          <pc:sldMk cId="1693653975" sldId="1679"/>
        </pc:sldMkLst>
        <pc:spChg chg="del">
          <ac:chgData name="JOSE LUIS ABELLAN MIGUEL" userId="S::jlabellan@um.es::1d5c9109-9377-4f83-821f-9ee8b429a706" providerId="AD" clId="Web-{E1062910-5604-D5CE-B80D-D1FC9A9C5DCC}" dt="2023-03-16T17:39:44.349" v="871"/>
          <ac:spMkLst>
            <pc:docMk/>
            <pc:sldMk cId="1693653975" sldId="1679"/>
            <ac:spMk id="4" creationId="{27EF6CED-CE57-174D-9C2B-C10144CF58FB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45.020" v="872"/>
          <ac:spMkLst>
            <pc:docMk/>
            <pc:sldMk cId="1693653975" sldId="1679"/>
            <ac:spMk id="6" creationId="{23613986-5386-816F-0E8F-F07089651F06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49.286" v="874"/>
        <pc:sldMkLst>
          <pc:docMk/>
          <pc:sldMk cId="4224862400" sldId="1680"/>
        </pc:sldMkLst>
        <pc:spChg chg="del">
          <ac:chgData name="JOSE LUIS ABELLAN MIGUEL" userId="S::jlabellan@um.es::1d5c9109-9377-4f83-821f-9ee8b429a706" providerId="AD" clId="Web-{E1062910-5604-D5CE-B80D-D1FC9A9C5DCC}" dt="2023-03-16T17:39:48.677" v="873"/>
          <ac:spMkLst>
            <pc:docMk/>
            <pc:sldMk cId="4224862400" sldId="1680"/>
            <ac:spMk id="4" creationId="{BD3F35E8-107D-5C4F-863A-CA68C4AD3AF1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49.286" v="874"/>
          <ac:spMkLst>
            <pc:docMk/>
            <pc:sldMk cId="4224862400" sldId="1680"/>
            <ac:spMk id="6" creationId="{9649D5BA-4051-AE26-8359-7B4416F0CD4C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9:55.036" v="876"/>
        <pc:sldMkLst>
          <pc:docMk/>
          <pc:sldMk cId="2276302781" sldId="1681"/>
        </pc:sldMkLst>
        <pc:spChg chg="del">
          <ac:chgData name="JOSE LUIS ABELLAN MIGUEL" userId="S::jlabellan@um.es::1d5c9109-9377-4f83-821f-9ee8b429a706" providerId="AD" clId="Web-{E1062910-5604-D5CE-B80D-D1FC9A9C5DCC}" dt="2023-03-16T17:39:54.396" v="875"/>
          <ac:spMkLst>
            <pc:docMk/>
            <pc:sldMk cId="2276302781" sldId="1681"/>
            <ac:spMk id="4" creationId="{3622CB9A-798A-E445-9CA3-033349183115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9:55.036" v="876"/>
          <ac:spMkLst>
            <pc:docMk/>
            <pc:sldMk cId="2276302781" sldId="1681"/>
            <ac:spMk id="6" creationId="{A687F701-30FF-ACE6-5B32-A0C6C749E495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0:00.255" v="878"/>
        <pc:sldMkLst>
          <pc:docMk/>
          <pc:sldMk cId="1483220780" sldId="1682"/>
        </pc:sldMkLst>
        <pc:spChg chg="del">
          <ac:chgData name="JOSE LUIS ABELLAN MIGUEL" userId="S::jlabellan@um.es::1d5c9109-9377-4f83-821f-9ee8b429a706" providerId="AD" clId="Web-{E1062910-5604-D5CE-B80D-D1FC9A9C5DCC}" dt="2023-03-16T17:39:59.615" v="877"/>
          <ac:spMkLst>
            <pc:docMk/>
            <pc:sldMk cId="1483220780" sldId="1682"/>
            <ac:spMk id="4" creationId="{F8234245-3E2B-F24C-A537-9167266C9FA1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0:00.255" v="878"/>
          <ac:spMkLst>
            <pc:docMk/>
            <pc:sldMk cId="1483220780" sldId="1682"/>
            <ac:spMk id="6" creationId="{7D557649-9A73-F824-94F6-95FF1BD157A7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0:07.428" v="880"/>
        <pc:sldMkLst>
          <pc:docMk/>
          <pc:sldMk cId="1015769344" sldId="1683"/>
        </pc:sldMkLst>
        <pc:spChg chg="del">
          <ac:chgData name="JOSE LUIS ABELLAN MIGUEL" userId="S::jlabellan@um.es::1d5c9109-9377-4f83-821f-9ee8b429a706" providerId="AD" clId="Web-{E1062910-5604-D5CE-B80D-D1FC9A9C5DCC}" dt="2023-03-16T17:40:06.599" v="879"/>
          <ac:spMkLst>
            <pc:docMk/>
            <pc:sldMk cId="1015769344" sldId="1683"/>
            <ac:spMk id="4" creationId="{23041453-3130-1841-A2AE-FDC055F46A6B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0:07.428" v="880"/>
          <ac:spMkLst>
            <pc:docMk/>
            <pc:sldMk cId="1015769344" sldId="1683"/>
            <ac:spMk id="6" creationId="{DA51B0A8-F0A6-1651-2482-1CF4F953B01D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40:13.459" v="882"/>
        <pc:sldMkLst>
          <pc:docMk/>
          <pc:sldMk cId="1073432045" sldId="1684"/>
        </pc:sldMkLst>
        <pc:spChg chg="del">
          <ac:chgData name="JOSE LUIS ABELLAN MIGUEL" userId="S::jlabellan@um.es::1d5c9109-9377-4f83-821f-9ee8b429a706" providerId="AD" clId="Web-{E1062910-5604-D5CE-B80D-D1FC9A9C5DCC}" dt="2023-03-16T17:40:12.647" v="881"/>
          <ac:spMkLst>
            <pc:docMk/>
            <pc:sldMk cId="1073432045" sldId="1684"/>
            <ac:spMk id="4" creationId="{C4F34127-7ED0-274A-A51B-2FF11C42C364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40:13.459" v="882"/>
          <ac:spMkLst>
            <pc:docMk/>
            <pc:sldMk cId="1073432045" sldId="1684"/>
            <ac:spMk id="6" creationId="{F4A41388-7977-F18D-B502-8831505F6445}"/>
          </ac:spMkLst>
        </pc:spChg>
      </pc:sldChg>
      <pc:sldChg chg="delSp">
        <pc:chgData name="JOSE LUIS ABELLAN MIGUEL" userId="S::jlabellan@um.es::1d5c9109-9377-4f83-821f-9ee8b429a706" providerId="AD" clId="Web-{E1062910-5604-D5CE-B80D-D1FC9A9C5DCC}" dt="2023-03-16T17:43:07.278" v="935"/>
        <pc:sldMkLst>
          <pc:docMk/>
          <pc:sldMk cId="363032642" sldId="1687"/>
        </pc:sldMkLst>
        <pc:spChg chg="del">
          <ac:chgData name="JOSE LUIS ABELLAN MIGUEL" userId="S::jlabellan@um.es::1d5c9109-9377-4f83-821f-9ee8b429a706" providerId="AD" clId="Web-{E1062910-5604-D5CE-B80D-D1FC9A9C5DCC}" dt="2023-03-16T17:43:07.278" v="935"/>
          <ac:spMkLst>
            <pc:docMk/>
            <pc:sldMk cId="363032642" sldId="1687"/>
            <ac:spMk id="4" creationId="{9E17E09C-B136-5F45-9A20-7AB0A69875DC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35:16.104" v="807"/>
        <pc:sldMkLst>
          <pc:docMk/>
          <pc:sldMk cId="4004656517" sldId="1691"/>
        </pc:sldMkLst>
        <pc:spChg chg="del">
          <ac:chgData name="JOSE LUIS ABELLAN MIGUEL" userId="S::jlabellan@um.es::1d5c9109-9377-4f83-821f-9ee8b429a706" providerId="AD" clId="Web-{E1062910-5604-D5CE-B80D-D1FC9A9C5DCC}" dt="2023-03-16T17:35:15.542" v="806"/>
          <ac:spMkLst>
            <pc:docMk/>
            <pc:sldMk cId="4004656517" sldId="1691"/>
            <ac:spMk id="4" creationId="{40391DB1-7258-B443-A814-7625B051260F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35:16.104" v="807"/>
          <ac:spMkLst>
            <pc:docMk/>
            <pc:sldMk cId="4004656517" sldId="1691"/>
            <ac:spMk id="9" creationId="{86A934C3-141C-E3E2-58C5-7E28E0CF6F3D}"/>
          </ac:spMkLst>
        </pc:spChg>
      </pc:sldChg>
      <pc:sldChg chg="addSp delSp modSp">
        <pc:chgData name="JOSE LUIS ABELLAN MIGUEL" userId="S::jlabellan@um.es::1d5c9109-9377-4f83-821f-9ee8b429a706" providerId="AD" clId="Web-{E1062910-5604-D5CE-B80D-D1FC9A9C5DCC}" dt="2023-03-16T17:24:37.221" v="63"/>
        <pc:sldMkLst>
          <pc:docMk/>
          <pc:sldMk cId="3763443873" sldId="1693"/>
        </pc:sldMkLst>
        <pc:spChg chg="del">
          <ac:chgData name="JOSE LUIS ABELLAN MIGUEL" userId="S::jlabellan@um.es::1d5c9109-9377-4f83-821f-9ee8b429a706" providerId="AD" clId="Web-{E1062910-5604-D5CE-B80D-D1FC9A9C5DCC}" dt="2023-03-16T17:24:17.517" v="59"/>
          <ac:spMkLst>
            <pc:docMk/>
            <pc:sldMk cId="3763443873" sldId="1693"/>
            <ac:spMk id="27" creationId="{95A97E50-F1A5-1D41-83B1-8AD1C3384386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4:32.673" v="62" actId="14100"/>
          <ac:spMkLst>
            <pc:docMk/>
            <pc:sldMk cId="3763443873" sldId="1693"/>
            <ac:spMk id="53" creationId="{4020CE8E-6D15-B348-A5ED-5372C7CAB835}"/>
          </ac:spMkLst>
        </pc:spChg>
        <pc:spChg chg="add mod">
          <ac:chgData name="JOSE LUIS ABELLAN MIGUEL" userId="S::jlabellan@um.es::1d5c9109-9377-4f83-821f-9ee8b429a706" providerId="AD" clId="Web-{E1062910-5604-D5CE-B80D-D1FC9A9C5DCC}" dt="2023-03-16T17:24:37.221" v="63"/>
          <ac:spMkLst>
            <pc:docMk/>
            <pc:sldMk cId="3763443873" sldId="1693"/>
            <ac:spMk id="69" creationId="{1A3633E3-77B0-700C-5BE3-BDD76F4E3BB4}"/>
          </ac:spMkLst>
        </pc:spChg>
        <pc:spChg chg="mod">
          <ac:chgData name="JOSE LUIS ABELLAN MIGUEL" userId="S::jlabellan@um.es::1d5c9109-9377-4f83-821f-9ee8b429a706" providerId="AD" clId="Web-{E1062910-5604-D5CE-B80D-D1FC9A9C5DCC}" dt="2023-03-16T17:24:23.861" v="61" actId="20577"/>
          <ac:spMkLst>
            <pc:docMk/>
            <pc:sldMk cId="3763443873" sldId="1693"/>
            <ac:spMk id="156" creationId="{07D78AE1-FCD9-D841-90E7-F56D24A0E54C}"/>
          </ac:spMkLst>
        </pc:spChg>
      </pc:sldChg>
      <pc:sldChg chg="addSp modSp add replId">
        <pc:chgData name="JOSE LUIS ABELLAN MIGUEL" userId="S::jlabellan@um.es::1d5c9109-9377-4f83-821f-9ee8b429a706" providerId="AD" clId="Web-{E1062910-5604-D5CE-B80D-D1FC9A9C5DCC}" dt="2023-03-16T17:42:03.557" v="920"/>
        <pc:sldMkLst>
          <pc:docMk/>
          <pc:sldMk cId="1039512308" sldId="1695"/>
        </pc:sldMkLst>
        <pc:spChg chg="add mod">
          <ac:chgData name="JOSE LUIS ABELLAN MIGUEL" userId="S::jlabellan@um.es::1d5c9109-9377-4f83-821f-9ee8b429a706" providerId="AD" clId="Web-{E1062910-5604-D5CE-B80D-D1FC9A9C5DCC}" dt="2023-03-16T17:42:03.557" v="920"/>
          <ac:spMkLst>
            <pc:docMk/>
            <pc:sldMk cId="1039512308" sldId="1695"/>
            <ac:spMk id="9" creationId="{A0B40E2F-2F29-E653-6A16-5B036E35C341}"/>
          </ac:spMkLst>
        </pc:spChg>
      </pc:sldChg>
    </pc:docChg>
  </pc:docChgLst>
  <pc:docChgLst>
    <pc:chgData name="JOSE LUIS ABELLAN MIGUEL" userId="S::jlabellan@um.es::1d5c9109-9377-4f83-821f-9ee8b429a706" providerId="AD" clId="Web-{76635E7B-5A10-B49E-A662-ADB4D2162E2F}"/>
    <pc:docChg chg="modSld">
      <pc:chgData name="JOSE LUIS ABELLAN MIGUEL" userId="S::jlabellan@um.es::1d5c9109-9377-4f83-821f-9ee8b429a706" providerId="AD" clId="Web-{76635E7B-5A10-B49E-A662-ADB4D2162E2F}" dt="2023-03-21T10:41:02.089" v="3" actId="20577"/>
      <pc:docMkLst>
        <pc:docMk/>
      </pc:docMkLst>
      <pc:sldChg chg="modSp">
        <pc:chgData name="JOSE LUIS ABELLAN MIGUEL" userId="S::jlabellan@um.es::1d5c9109-9377-4f83-821f-9ee8b429a706" providerId="AD" clId="Web-{76635E7B-5A10-B49E-A662-ADB4D2162E2F}" dt="2023-03-21T10:41:02.089" v="3" actId="20577"/>
        <pc:sldMkLst>
          <pc:docMk/>
          <pc:sldMk cId="1461558211" sldId="1110"/>
        </pc:sldMkLst>
        <pc:spChg chg="mod">
          <ac:chgData name="JOSE LUIS ABELLAN MIGUEL" userId="S::jlabellan@um.es::1d5c9109-9377-4f83-821f-9ee8b429a706" providerId="AD" clId="Web-{76635E7B-5A10-B49E-A662-ADB4D2162E2F}" dt="2023-03-21T10:41:02.089" v="3" actId="20577"/>
          <ac:spMkLst>
            <pc:docMk/>
            <pc:sldMk cId="1461558211" sldId="1110"/>
            <ac:spMk id="30" creationId="{60E03802-56B1-D24C-8F72-9B43AA3C35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CA1EC-8DB8-BC4E-8FE1-7A1D7B33D9DB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DDC3-FBBC-3F4F-8854-95EB4F20C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8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DDC3-FBBC-3F4F-8854-95EB4F20C7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2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9" name="Google Shape;9429;g6eddc27e7a_19_34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0" name="Google Shape;9430;g6eddc27e7a_19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641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6" name="Google Shape;9556;g6eddc27e7a_19_3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7" name="Google Shape;9557;g6eddc27e7a_19_3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90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" name="Google Shape;9676;g6eddc27e7a_19_36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7" name="Google Shape;9677;g6eddc27e7a_19_3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638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0" name="Google Shape;9800;g6f283b45d3_14_7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1" name="Google Shape;9801;g6f283b45d3_14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072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5" name="Google Shape;9925;g6f283b45d3_0_57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6" name="Google Shape;9926;g6f283b45d3_0_5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311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3" name="Google Shape;10013;g6fd53a8a55_4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4" name="Google Shape;10014;g6fd53a8a55_4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3703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3" name="Google Shape;10103;g6eddc27e7a_19_40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4" name="Google Shape;10104;g6eddc27e7a_19_4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48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2" name="Google Shape;10172;g6eddc27e7a_19_40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3" name="Google Shape;10173;g6eddc27e7a_19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809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1" name="Google Shape;10281;g6eddc27e7a_19_4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2" name="Google Shape;10282;g6eddc27e7a_19_4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02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1" name="Google Shape;10411;g6eddc27e7a_19_4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2" name="Google Shape;10412;g6eddc27e7a_19_4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15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</a:t>
            </a:r>
            <a:r>
              <a:rPr lang="en-US" baseline="0"/>
              <a:t> for DL, we have made massive strides in that direction. DL has shown tremendous potential across a suite of application areas..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61514-7224-464B-8719-094493455F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11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1" name="Google Shape;10531;g6eddc27e7a_19_4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2" name="Google Shape;10532;g6eddc27e7a_19_4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38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" name="Google Shape;10649;g6eddc27e7a_19_4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0" name="Google Shape;10650;g6eddc27e7a_19_4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67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0" name="Google Shape;10760;g6eddc27e7a_19_46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1" name="Google Shape;10761;g6eddc27e7a_19_4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444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5" name="Google Shape;10875;g6eddc27e7a_19_47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6" name="Google Shape;10876;g6eddc27e7a_19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6959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2" name="Google Shape;10992;g6f283b45d3_0_59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3" name="Google Shape;10993;g6f283b45d3_0_5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994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3" name="Google Shape;11083;g6fd53a8a55_4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4" name="Google Shape;11084;g6fd53a8a55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271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4" name="Google Shape;11614;g6eddc27e7a_19_5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5" name="Google Shape;11615;g6eddc27e7a_19_5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378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" name="Google Shape;12595;g6eddc27e7a_19_60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6" name="Google Shape;12596;g6eddc27e7a_19_6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072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DDC3-FBBC-3F4F-8854-95EB4F20C7A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8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third type of reuse is filter reuse, which also exists</a:t>
            </a:r>
            <a:r>
              <a:rPr lang="en-US" baseline="0"/>
              <a:t> in both CONV and FC layer when batch size is larger than 1. When multiple </a:t>
            </a:r>
            <a:r>
              <a:rPr lang="en-US" baseline="0" err="1"/>
              <a:t>fmap</a:t>
            </a:r>
            <a:r>
              <a:rPr lang="en-US" baseline="0"/>
              <a:t> exists, they are streamed through the processor with the same filter, and therefore the same filter weights are reused across many </a:t>
            </a:r>
            <a:r>
              <a:rPr lang="en-US" baseline="0" err="1"/>
              <a:t>fmaps</a:t>
            </a:r>
            <a:r>
              <a:rPr lang="en-US" baseline="0"/>
              <a:t>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3C285-BCF8-4C7E-BBE4-3CE7CF4492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63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Google Shape;8600;g6f46efdd96_1_77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1" name="Google Shape;8601;g6f46efdd96_1_7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741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2" name="Google Shape;8902;g6f46efdd96_1_85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3" name="Google Shape;8903;g6f46efdd96_1_8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757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6eddc27e7a_19_30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5" name="Google Shape;8985;g6eddc27e7a_19_3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995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4" name="Google Shape;9054;g6fd53a8a55_5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5" name="Google Shape;9055;g6fd53a8a55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69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6" name="Google Shape;9166;g6eddc27e7a_19_3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7" name="Google Shape;9167;g6eddc27e7a_19_3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062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9" name="Google Shape;9299;g6eddc27e7a_19_3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0" name="Google Shape;9300;g6eddc27e7a_19_3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835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                                        José L. </a:t>
            </a:r>
            <a:r>
              <a:rPr lang="en-US" err="1"/>
              <a:t>Abellán</a:t>
            </a:r>
            <a:r>
              <a:rPr lang="en-US"/>
              <a:t>| University of Murcia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660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12192000" cy="365460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24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4316" y="66817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6809096" y="2118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1869FE4-B348-44DE-B2B1-66DD0D1BF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33182"/>
            <a:ext cx="3032567" cy="2095018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DD46511-05BB-4B94-8E37-5A04B80C98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32567" y="2545176"/>
            <a:ext cx="3032567" cy="2095018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C21DF82-40AC-4A6D-9802-534FA32060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4626457"/>
            <a:ext cx="3032567" cy="209501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5219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85F8B9A-7563-4D9C-8AC6-00DD16450F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2251" y="14763"/>
            <a:ext cx="3051376" cy="3935096"/>
          </a:xfrm>
          <a:custGeom>
            <a:avLst/>
            <a:gdLst>
              <a:gd name="connsiteX0" fmla="*/ 0 w 3051376"/>
              <a:gd name="connsiteY0" fmla="*/ 0 h 3935096"/>
              <a:gd name="connsiteX1" fmla="*/ 3051376 w 3051376"/>
              <a:gd name="connsiteY1" fmla="*/ 0 h 3935096"/>
              <a:gd name="connsiteX2" fmla="*/ 3051376 w 3051376"/>
              <a:gd name="connsiteY2" fmla="*/ 3935096 h 3935096"/>
              <a:gd name="connsiteX3" fmla="*/ 2231841 w 3051376"/>
              <a:gd name="connsiteY3" fmla="*/ 3935096 h 3935096"/>
              <a:gd name="connsiteX4" fmla="*/ 2231841 w 3051376"/>
              <a:gd name="connsiteY4" fmla="*/ 1379462 h 3935096"/>
              <a:gd name="connsiteX5" fmla="*/ 0 w 3051376"/>
              <a:gd name="connsiteY5" fmla="*/ 1379462 h 393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76" h="3935096">
                <a:moveTo>
                  <a:pt x="0" y="0"/>
                </a:moveTo>
                <a:lnTo>
                  <a:pt x="3051376" y="0"/>
                </a:lnTo>
                <a:lnTo>
                  <a:pt x="3051376" y="3935096"/>
                </a:lnTo>
                <a:lnTo>
                  <a:pt x="2231841" y="3935096"/>
                </a:lnTo>
                <a:lnTo>
                  <a:pt x="2231841" y="1379462"/>
                </a:lnTo>
                <a:lnTo>
                  <a:pt x="0" y="1379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4038600" cy="4782369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C0927A-141B-4FB4-9F25-E63A43C7E5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7752" y="4109013"/>
            <a:ext cx="4765875" cy="2748986"/>
          </a:xfrm>
          <a:custGeom>
            <a:avLst/>
            <a:gdLst>
              <a:gd name="connsiteX0" fmla="*/ 3955649 w 4765875"/>
              <a:gd name="connsiteY0" fmla="*/ 0 h 2748986"/>
              <a:gd name="connsiteX1" fmla="*/ 4765875 w 4765875"/>
              <a:gd name="connsiteY1" fmla="*/ 0 h 2748986"/>
              <a:gd name="connsiteX2" fmla="*/ 4765875 w 4765875"/>
              <a:gd name="connsiteY2" fmla="*/ 2748986 h 2748986"/>
              <a:gd name="connsiteX3" fmla="*/ 0 w 4765875"/>
              <a:gd name="connsiteY3" fmla="*/ 2748986 h 2748986"/>
              <a:gd name="connsiteX4" fmla="*/ 0 w 4765875"/>
              <a:gd name="connsiteY4" fmla="*/ 1374493 h 2748986"/>
              <a:gd name="connsiteX5" fmla="*/ 3955649 w 4765875"/>
              <a:gd name="connsiteY5" fmla="*/ 1374493 h 27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5875" h="2748986">
                <a:moveTo>
                  <a:pt x="3955649" y="0"/>
                </a:moveTo>
                <a:lnTo>
                  <a:pt x="4765875" y="0"/>
                </a:lnTo>
                <a:lnTo>
                  <a:pt x="4765875" y="2748986"/>
                </a:lnTo>
                <a:lnTo>
                  <a:pt x="0" y="2748986"/>
                </a:lnTo>
                <a:lnTo>
                  <a:pt x="0" y="1374493"/>
                </a:lnTo>
                <a:lnTo>
                  <a:pt x="3955649" y="1374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6AF0F06-DAE2-4932-9E5E-693994E4A9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623" y="2174691"/>
            <a:ext cx="3051377" cy="4683309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9ED25AB-BB2B-4BFD-9972-A84C1A548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623" y="0"/>
            <a:ext cx="3051376" cy="2002878"/>
          </a:xfrm>
        </p:spPr>
        <p:txBody>
          <a:bodyPr/>
          <a:lstStyle/>
          <a:p>
            <a:endParaRPr lang="id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BD194CB-345F-4702-93E8-F59D68B77B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763"/>
            <a:ext cx="4038600" cy="1924343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408140-C4C4-4215-AEC3-B2A7CFE4C8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7752" y="0"/>
            <a:ext cx="1563236" cy="1371601"/>
          </a:xfrm>
          <a:custGeom>
            <a:avLst/>
            <a:gdLst>
              <a:gd name="connsiteX0" fmla="*/ 0 w 1563236"/>
              <a:gd name="connsiteY0" fmla="*/ 0 h 1371601"/>
              <a:gd name="connsiteX1" fmla="*/ 1563236 w 1563236"/>
              <a:gd name="connsiteY1" fmla="*/ 0 h 1371601"/>
              <a:gd name="connsiteX2" fmla="*/ 1563236 w 1563236"/>
              <a:gd name="connsiteY2" fmla="*/ 1371601 h 1371601"/>
              <a:gd name="connsiteX3" fmla="*/ 0 w 1563236"/>
              <a:gd name="connsiteY3" fmla="*/ 1371601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236" h="1371601">
                <a:moveTo>
                  <a:pt x="0" y="0"/>
                </a:moveTo>
                <a:lnTo>
                  <a:pt x="1563236" y="0"/>
                </a:lnTo>
                <a:lnTo>
                  <a:pt x="1563236" y="1371601"/>
                </a:lnTo>
                <a:lnTo>
                  <a:pt x="0" y="1371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407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B1A949-F703-45BA-8E90-77B72F43D1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023" y="2275523"/>
            <a:ext cx="2380297" cy="36071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854E9-E1D2-4691-829D-3089E31EF56A}"/>
              </a:ext>
            </a:extLst>
          </p:cNvPr>
          <p:cNvSpPr/>
          <p:nvPr userDrawn="1"/>
        </p:nvSpPr>
        <p:spPr>
          <a:xfrm>
            <a:off x="6990080" y="0"/>
            <a:ext cx="520192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6F2C91-0074-4362-A7D8-C502E467CE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7275" y="62992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FB2F41-4391-4526-A48A-88D8F6E61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7274" y="210129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A95110A-E493-437F-BAB1-74BEC8680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7273" y="357267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1FC75BD-77C9-460B-B1CD-F94B2A07C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7272" y="504404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127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4315" y="249647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A677FB-3FB4-4289-8250-1F9FBC814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9930" y="249647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E4E2BA5-9010-4EE0-BF04-1E8CAACE72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8938" y="2496474"/>
            <a:ext cx="22860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37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-1"/>
            <a:ext cx="4038599" cy="69563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2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715000" cy="6858001"/>
          </a:xfrm>
        </p:spPr>
        <p:txBody>
          <a:bodyPr/>
          <a:lstStyle/>
          <a:p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 userDrawn="1"/>
        </p:nvCxnSpPr>
        <p:spPr>
          <a:xfrm>
            <a:off x="6278880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456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DE4966D-F909-4001-9FF7-640EC9459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9" y="-1"/>
            <a:ext cx="5715000" cy="6858001"/>
          </a:xfrm>
          <a:custGeom>
            <a:avLst/>
            <a:gdLst>
              <a:gd name="connsiteX0" fmla="*/ 0 w 5715000"/>
              <a:gd name="connsiteY0" fmla="*/ 0 h 6858001"/>
              <a:gd name="connsiteX1" fmla="*/ 5715000 w 5715000"/>
              <a:gd name="connsiteY1" fmla="*/ 0 h 6858001"/>
              <a:gd name="connsiteX2" fmla="*/ 5715000 w 5715000"/>
              <a:gd name="connsiteY2" fmla="*/ 1 h 6858001"/>
              <a:gd name="connsiteX3" fmla="*/ 4218009 w 5715000"/>
              <a:gd name="connsiteY3" fmla="*/ 1 h 6858001"/>
              <a:gd name="connsiteX4" fmla="*/ 4218009 w 5715000"/>
              <a:gd name="connsiteY4" fmla="*/ 358626 h 6858001"/>
              <a:gd name="connsiteX5" fmla="*/ 5356375 w 5715000"/>
              <a:gd name="connsiteY5" fmla="*/ 358626 h 6858001"/>
              <a:gd name="connsiteX6" fmla="*/ 5356375 w 5715000"/>
              <a:gd name="connsiteY6" fmla="*/ 1496594 h 6858001"/>
              <a:gd name="connsiteX7" fmla="*/ 5715000 w 5715000"/>
              <a:gd name="connsiteY7" fmla="*/ 1496594 h 6858001"/>
              <a:gd name="connsiteX8" fmla="*/ 5715000 w 5715000"/>
              <a:gd name="connsiteY8" fmla="*/ 6858001 h 6858001"/>
              <a:gd name="connsiteX9" fmla="*/ 1496991 w 5715000"/>
              <a:gd name="connsiteY9" fmla="*/ 6858001 h 6858001"/>
              <a:gd name="connsiteX10" fmla="*/ 1496991 w 5715000"/>
              <a:gd name="connsiteY10" fmla="*/ 6499376 h 6858001"/>
              <a:gd name="connsiteX11" fmla="*/ 358625 w 5715000"/>
              <a:gd name="connsiteY11" fmla="*/ 6499376 h 6858001"/>
              <a:gd name="connsiteX12" fmla="*/ 358625 w 5715000"/>
              <a:gd name="connsiteY12" fmla="*/ 5361408 h 6858001"/>
              <a:gd name="connsiteX13" fmla="*/ 0 w 5715000"/>
              <a:gd name="connsiteY13" fmla="*/ 5361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00" h="6858001">
                <a:moveTo>
                  <a:pt x="0" y="0"/>
                </a:moveTo>
                <a:lnTo>
                  <a:pt x="5715000" y="0"/>
                </a:lnTo>
                <a:lnTo>
                  <a:pt x="5715000" y="1"/>
                </a:lnTo>
                <a:lnTo>
                  <a:pt x="4218009" y="1"/>
                </a:lnTo>
                <a:lnTo>
                  <a:pt x="4218009" y="358626"/>
                </a:lnTo>
                <a:lnTo>
                  <a:pt x="5356375" y="358626"/>
                </a:lnTo>
                <a:lnTo>
                  <a:pt x="5356375" y="1496594"/>
                </a:lnTo>
                <a:lnTo>
                  <a:pt x="5715000" y="1496594"/>
                </a:lnTo>
                <a:lnTo>
                  <a:pt x="5715000" y="6858001"/>
                </a:lnTo>
                <a:lnTo>
                  <a:pt x="1496991" y="6858001"/>
                </a:lnTo>
                <a:lnTo>
                  <a:pt x="1496991" y="6499376"/>
                </a:lnTo>
                <a:lnTo>
                  <a:pt x="358625" y="6499376"/>
                </a:lnTo>
                <a:lnTo>
                  <a:pt x="358625" y="5361408"/>
                </a:lnTo>
                <a:lnTo>
                  <a:pt x="0" y="53614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26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 userDrawn="1"/>
        </p:nvCxnSpPr>
        <p:spPr>
          <a:xfrm>
            <a:off x="780906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13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718561"/>
          </a:xfrm>
        </p:spPr>
        <p:txBody>
          <a:bodyPr/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7840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6408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080" y="-1"/>
            <a:ext cx="7762240" cy="3352801"/>
          </a:xfrm>
        </p:spPr>
        <p:txBody>
          <a:bodyPr/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69001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1DAE14-820B-4EDE-ADED-590FCC60D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760" y="3527504"/>
            <a:ext cx="2946400" cy="282884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707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FB02133-C871-3CEE-59B7-9277BA99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033BA9F-F859-223A-1F01-A105C4A6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                                        José L. </a:t>
            </a:r>
            <a:r>
              <a:rPr lang="en-US" err="1"/>
              <a:t>Abellán</a:t>
            </a:r>
            <a:r>
              <a:rPr lang="en-US"/>
              <a:t>| University of Murcia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0319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801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53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65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fld id="{31B9711D-850A-864A-A875-C60CE6BDB7CD}" type="datetime4">
              <a:rPr lang="en-US" smtClean="0"/>
              <a:t>March 27, 2023</a:t>
            </a:fld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65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7548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10DC-06BB-4E3C-A7FF-3C60CA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DE476-53A1-42C8-AD86-92EBFE68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</p:spTree>
    <p:extLst>
      <p:ext uri="{BB962C8B-B14F-4D97-AF65-F5344CB8AC3E}">
        <p14:creationId xmlns:p14="http://schemas.microsoft.com/office/powerpoint/2010/main" val="33677650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4FC38F-4DD8-4E42-A887-A2C0959958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7712 w 12192000"/>
              <a:gd name="connsiteY1" fmla="*/ 0 h 6858000"/>
              <a:gd name="connsiteX2" fmla="*/ 9637712 w 12192000"/>
              <a:gd name="connsiteY2" fmla="*/ 541338 h 6858000"/>
              <a:gd name="connsiteX3" fmla="*/ 11650662 w 12192000"/>
              <a:gd name="connsiteY3" fmla="*/ 541338 h 6858000"/>
              <a:gd name="connsiteX4" fmla="*/ 11650662 w 12192000"/>
              <a:gd name="connsiteY4" fmla="*/ 2552700 h 6858000"/>
              <a:gd name="connsiteX5" fmla="*/ 12192000 w 12192000"/>
              <a:gd name="connsiteY5" fmla="*/ 2552700 h 6858000"/>
              <a:gd name="connsiteX6" fmla="*/ 12192000 w 12192000"/>
              <a:gd name="connsiteY6" fmla="*/ 6858000 h 6858000"/>
              <a:gd name="connsiteX7" fmla="*/ 2554288 w 12192000"/>
              <a:gd name="connsiteY7" fmla="*/ 6858000 h 6858000"/>
              <a:gd name="connsiteX8" fmla="*/ 2554288 w 12192000"/>
              <a:gd name="connsiteY8" fmla="*/ 6316663 h 6858000"/>
              <a:gd name="connsiteX9" fmla="*/ 541338 w 12192000"/>
              <a:gd name="connsiteY9" fmla="*/ 6316663 h 6858000"/>
              <a:gd name="connsiteX10" fmla="*/ 541338 w 12192000"/>
              <a:gd name="connsiteY10" fmla="*/ 4305300 h 6858000"/>
              <a:gd name="connsiteX11" fmla="*/ 0 w 12192000"/>
              <a:gd name="connsiteY11" fmla="*/ 4305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7712" y="0"/>
                </a:lnTo>
                <a:lnTo>
                  <a:pt x="9637712" y="541338"/>
                </a:lnTo>
                <a:lnTo>
                  <a:pt x="11650662" y="541338"/>
                </a:lnTo>
                <a:lnTo>
                  <a:pt x="11650662" y="2552700"/>
                </a:lnTo>
                <a:lnTo>
                  <a:pt x="12192000" y="2552700"/>
                </a:lnTo>
                <a:lnTo>
                  <a:pt x="12192000" y="6858000"/>
                </a:lnTo>
                <a:lnTo>
                  <a:pt x="2554288" y="6858000"/>
                </a:lnTo>
                <a:lnTo>
                  <a:pt x="2554288" y="6316663"/>
                </a:lnTo>
                <a:lnTo>
                  <a:pt x="541338" y="6316663"/>
                </a:lnTo>
                <a:lnTo>
                  <a:pt x="541338" y="4305300"/>
                </a:lnTo>
                <a:lnTo>
                  <a:pt x="0" y="430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EE4770D-0007-EBC1-62AA-CCC03ED7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B566B16-58F3-641F-7FE7-392F9630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                                        José L. </a:t>
            </a:r>
            <a:r>
              <a:rPr lang="en-US" err="1"/>
              <a:t>Abellán</a:t>
            </a:r>
            <a:r>
              <a:rPr lang="en-US"/>
              <a:t>| University of Murcia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7548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AF94B2-6829-4C62-A5D6-C39DDB89A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731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AD15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id-ID" dirty="0"/>
            </a:br>
            <a:r>
              <a:rPr lang="en-US" dirty="0"/>
              <a:t>Master title style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BFEB-7818-C849-8CBA-86F73FC8C39A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99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fld id="{F67789FC-1B75-9941-BC02-839E27993070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EAD151"/>
                </a:solidFill>
              </a:defRPr>
            </a:lvl1pPr>
          </a:lstStyle>
          <a:p>
            <a:fld id="{A7EF45D5-C091-2E4F-8430-35B0416CC0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 dirty="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677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AF94B2-6829-4C62-A5D6-C39DDB89A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05E9844-B299-D287-AC94-958CDB51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C1AE245-D4AA-A587-2365-874D2CCD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                                        José L. </a:t>
            </a:r>
            <a:r>
              <a:rPr lang="en-US" err="1"/>
              <a:t>Abellán</a:t>
            </a:r>
            <a:r>
              <a:rPr lang="en-US"/>
              <a:t>| University of Murcia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1233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97EB-FC97-9449-BA68-C2D1F515F005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417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AD15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26,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99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EAD151"/>
                </a:solidFill>
              </a:defRPr>
            </a:lvl1pPr>
          </a:lstStyle>
          <a:p>
            <a:fld id="{A7EF45D5-C091-2E4F-8430-35B0416CC0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6776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26,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2023, Tutorial: STONNE:A Simulation Tool for Neural Network Engines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41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DB98F-BC2D-5C4E-8768-DC9D7CBC71AE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2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50D2-4AE4-3E44-A0B2-483505834F22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08821C-4BFB-41BC-AE8B-847A90ECE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6720"/>
            <a:ext cx="12192000" cy="20050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452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DC09-9671-8E46-9C26-F8B1EB0E8362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6187440" cy="31194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B953C-8DB9-4448-8114-3F651D700F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440" y="0"/>
            <a:ext cx="3302000" cy="20973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C1EF802-59EE-4E51-9A0F-C85A820F8B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7440" y="5195068"/>
            <a:ext cx="3302000" cy="16629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6F9A0C4-BF8B-48AE-88C7-2E0D7B4BE6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9440" y="2097354"/>
            <a:ext cx="2682240" cy="30977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25737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73F5-3CA7-5E42-9408-262B995C1067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12192000" cy="36546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61835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4316" y="66817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DD90-3335-7E4D-B137-7B6F68E9F7EE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6809096" y="2118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1869FE4-B348-44DE-B2B1-66DD0D1BF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33182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DD46511-05BB-4B94-8E37-5A04B80C98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32567" y="2545176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C21DF82-40AC-4A6D-9802-534FA32060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4626457"/>
            <a:ext cx="3032567" cy="20950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9457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85F8B9A-7563-4D9C-8AC6-00DD16450F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2251" y="14763"/>
            <a:ext cx="3051376" cy="3935096"/>
          </a:xfrm>
          <a:custGeom>
            <a:avLst/>
            <a:gdLst>
              <a:gd name="connsiteX0" fmla="*/ 0 w 3051376"/>
              <a:gd name="connsiteY0" fmla="*/ 0 h 3935096"/>
              <a:gd name="connsiteX1" fmla="*/ 3051376 w 3051376"/>
              <a:gd name="connsiteY1" fmla="*/ 0 h 3935096"/>
              <a:gd name="connsiteX2" fmla="*/ 3051376 w 3051376"/>
              <a:gd name="connsiteY2" fmla="*/ 3935096 h 3935096"/>
              <a:gd name="connsiteX3" fmla="*/ 2231841 w 3051376"/>
              <a:gd name="connsiteY3" fmla="*/ 3935096 h 3935096"/>
              <a:gd name="connsiteX4" fmla="*/ 2231841 w 3051376"/>
              <a:gd name="connsiteY4" fmla="*/ 1379462 h 3935096"/>
              <a:gd name="connsiteX5" fmla="*/ 0 w 3051376"/>
              <a:gd name="connsiteY5" fmla="*/ 1379462 h 393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76" h="3935096">
                <a:moveTo>
                  <a:pt x="0" y="0"/>
                </a:moveTo>
                <a:lnTo>
                  <a:pt x="3051376" y="0"/>
                </a:lnTo>
                <a:lnTo>
                  <a:pt x="3051376" y="3935096"/>
                </a:lnTo>
                <a:lnTo>
                  <a:pt x="2231841" y="3935096"/>
                </a:lnTo>
                <a:lnTo>
                  <a:pt x="2231841" y="1379462"/>
                </a:lnTo>
                <a:lnTo>
                  <a:pt x="0" y="1379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B93-B970-704D-8771-A3333E530369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4038600" cy="478236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C0927A-141B-4FB4-9F25-E63A43C7E5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7752" y="4109013"/>
            <a:ext cx="4765875" cy="2748986"/>
          </a:xfrm>
          <a:custGeom>
            <a:avLst/>
            <a:gdLst>
              <a:gd name="connsiteX0" fmla="*/ 3955649 w 4765875"/>
              <a:gd name="connsiteY0" fmla="*/ 0 h 2748986"/>
              <a:gd name="connsiteX1" fmla="*/ 4765875 w 4765875"/>
              <a:gd name="connsiteY1" fmla="*/ 0 h 2748986"/>
              <a:gd name="connsiteX2" fmla="*/ 4765875 w 4765875"/>
              <a:gd name="connsiteY2" fmla="*/ 2748986 h 2748986"/>
              <a:gd name="connsiteX3" fmla="*/ 0 w 4765875"/>
              <a:gd name="connsiteY3" fmla="*/ 2748986 h 2748986"/>
              <a:gd name="connsiteX4" fmla="*/ 0 w 4765875"/>
              <a:gd name="connsiteY4" fmla="*/ 1374493 h 2748986"/>
              <a:gd name="connsiteX5" fmla="*/ 3955649 w 4765875"/>
              <a:gd name="connsiteY5" fmla="*/ 1374493 h 27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5875" h="2748986">
                <a:moveTo>
                  <a:pt x="3955649" y="0"/>
                </a:moveTo>
                <a:lnTo>
                  <a:pt x="4765875" y="0"/>
                </a:lnTo>
                <a:lnTo>
                  <a:pt x="4765875" y="2748986"/>
                </a:lnTo>
                <a:lnTo>
                  <a:pt x="0" y="2748986"/>
                </a:lnTo>
                <a:lnTo>
                  <a:pt x="0" y="1374493"/>
                </a:lnTo>
                <a:lnTo>
                  <a:pt x="3955649" y="1374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6AF0F06-DAE2-4932-9E5E-693994E4A9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0623" y="2174691"/>
            <a:ext cx="3051377" cy="46833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9ED25AB-BB2B-4BFD-9972-A84C1A548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0623" y="0"/>
            <a:ext cx="3051376" cy="200287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BD194CB-345F-4702-93E8-F59D68B77B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763"/>
            <a:ext cx="4038600" cy="192434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408140-C4C4-4215-AEC3-B2A7CFE4C8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7752" y="0"/>
            <a:ext cx="1563236" cy="1371601"/>
          </a:xfrm>
          <a:custGeom>
            <a:avLst/>
            <a:gdLst>
              <a:gd name="connsiteX0" fmla="*/ 0 w 1563236"/>
              <a:gd name="connsiteY0" fmla="*/ 0 h 1371601"/>
              <a:gd name="connsiteX1" fmla="*/ 1563236 w 1563236"/>
              <a:gd name="connsiteY1" fmla="*/ 0 h 1371601"/>
              <a:gd name="connsiteX2" fmla="*/ 1563236 w 1563236"/>
              <a:gd name="connsiteY2" fmla="*/ 1371601 h 1371601"/>
              <a:gd name="connsiteX3" fmla="*/ 0 w 1563236"/>
              <a:gd name="connsiteY3" fmla="*/ 1371601 h 137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236" h="1371601">
                <a:moveTo>
                  <a:pt x="0" y="0"/>
                </a:moveTo>
                <a:lnTo>
                  <a:pt x="1563236" y="0"/>
                </a:lnTo>
                <a:lnTo>
                  <a:pt x="1563236" y="1371601"/>
                </a:lnTo>
                <a:lnTo>
                  <a:pt x="0" y="1371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434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0FA72-8AF5-49CF-AAF5-6A053878C197}"/>
              </a:ext>
            </a:extLst>
          </p:cNvPr>
          <p:cNvSpPr/>
          <p:nvPr userDrawn="1"/>
        </p:nvSpPr>
        <p:spPr>
          <a:xfrm>
            <a:off x="0" y="0"/>
            <a:ext cx="12192000" cy="183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2023                                       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37082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101F-1C95-404B-9A5D-A9C64D1B4FA9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B1A949-F703-45BA-8E90-77B72F43D1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023" y="2275523"/>
            <a:ext cx="2380297" cy="36071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854E9-E1D2-4691-829D-3089E31EF56A}"/>
              </a:ext>
            </a:extLst>
          </p:cNvPr>
          <p:cNvSpPr/>
          <p:nvPr/>
        </p:nvSpPr>
        <p:spPr>
          <a:xfrm>
            <a:off x="6990080" y="0"/>
            <a:ext cx="520192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6F2C91-0074-4362-A7D8-C502E467CE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7275" y="62992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AFB2F41-4391-4526-A48A-88D8F6E61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7274" y="210129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A95110A-E493-437F-BAB1-74BEC8680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7273" y="3572670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1FC75BD-77C9-460B-B1CD-F94B2A07C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7272" y="5044045"/>
            <a:ext cx="1154431" cy="115443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30423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16D8-0286-2945-BEB6-B8AFFC9B5701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4315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A677FB-3FB4-4289-8250-1F9FBC814C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9930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E4E2BA5-9010-4EE0-BF04-1E8CAACE72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8938" y="2496474"/>
            <a:ext cx="22860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32251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732E-3F20-9949-93EF-184B75F08F4F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74B9864-89AB-42E0-8935-9AAECA6EE6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-1"/>
            <a:ext cx="4038599" cy="695638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54558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FD86D-1669-D249-A642-BD39D316F688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7150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6278880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502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DE4966D-F909-4001-9FF7-640EC9459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9" y="-1"/>
            <a:ext cx="5715000" cy="6858001"/>
          </a:xfrm>
          <a:custGeom>
            <a:avLst/>
            <a:gdLst>
              <a:gd name="connsiteX0" fmla="*/ 0 w 5715000"/>
              <a:gd name="connsiteY0" fmla="*/ 0 h 6858001"/>
              <a:gd name="connsiteX1" fmla="*/ 5715000 w 5715000"/>
              <a:gd name="connsiteY1" fmla="*/ 0 h 6858001"/>
              <a:gd name="connsiteX2" fmla="*/ 5715000 w 5715000"/>
              <a:gd name="connsiteY2" fmla="*/ 1 h 6858001"/>
              <a:gd name="connsiteX3" fmla="*/ 4218009 w 5715000"/>
              <a:gd name="connsiteY3" fmla="*/ 1 h 6858001"/>
              <a:gd name="connsiteX4" fmla="*/ 4218009 w 5715000"/>
              <a:gd name="connsiteY4" fmla="*/ 358626 h 6858001"/>
              <a:gd name="connsiteX5" fmla="*/ 5356375 w 5715000"/>
              <a:gd name="connsiteY5" fmla="*/ 358626 h 6858001"/>
              <a:gd name="connsiteX6" fmla="*/ 5356375 w 5715000"/>
              <a:gd name="connsiteY6" fmla="*/ 1496594 h 6858001"/>
              <a:gd name="connsiteX7" fmla="*/ 5715000 w 5715000"/>
              <a:gd name="connsiteY7" fmla="*/ 1496594 h 6858001"/>
              <a:gd name="connsiteX8" fmla="*/ 5715000 w 5715000"/>
              <a:gd name="connsiteY8" fmla="*/ 6858001 h 6858001"/>
              <a:gd name="connsiteX9" fmla="*/ 1496991 w 5715000"/>
              <a:gd name="connsiteY9" fmla="*/ 6858001 h 6858001"/>
              <a:gd name="connsiteX10" fmla="*/ 1496991 w 5715000"/>
              <a:gd name="connsiteY10" fmla="*/ 6499376 h 6858001"/>
              <a:gd name="connsiteX11" fmla="*/ 358625 w 5715000"/>
              <a:gd name="connsiteY11" fmla="*/ 6499376 h 6858001"/>
              <a:gd name="connsiteX12" fmla="*/ 358625 w 5715000"/>
              <a:gd name="connsiteY12" fmla="*/ 5361408 h 6858001"/>
              <a:gd name="connsiteX13" fmla="*/ 0 w 5715000"/>
              <a:gd name="connsiteY13" fmla="*/ 5361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00" h="6858001">
                <a:moveTo>
                  <a:pt x="0" y="0"/>
                </a:moveTo>
                <a:lnTo>
                  <a:pt x="5715000" y="0"/>
                </a:lnTo>
                <a:lnTo>
                  <a:pt x="5715000" y="1"/>
                </a:lnTo>
                <a:lnTo>
                  <a:pt x="4218009" y="1"/>
                </a:lnTo>
                <a:lnTo>
                  <a:pt x="4218009" y="358626"/>
                </a:lnTo>
                <a:lnTo>
                  <a:pt x="5356375" y="358626"/>
                </a:lnTo>
                <a:lnTo>
                  <a:pt x="5356375" y="1496594"/>
                </a:lnTo>
                <a:lnTo>
                  <a:pt x="5715000" y="1496594"/>
                </a:lnTo>
                <a:lnTo>
                  <a:pt x="5715000" y="6858001"/>
                </a:lnTo>
                <a:lnTo>
                  <a:pt x="1496991" y="6858001"/>
                </a:lnTo>
                <a:lnTo>
                  <a:pt x="1496991" y="6499376"/>
                </a:lnTo>
                <a:lnTo>
                  <a:pt x="358625" y="6499376"/>
                </a:lnTo>
                <a:lnTo>
                  <a:pt x="358625" y="5361408"/>
                </a:lnTo>
                <a:lnTo>
                  <a:pt x="0" y="53614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26" y="77622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AC92-5CD1-EA4A-995B-2ED438CA1BD7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CD6D1-8239-4300-914F-60A042049A76}"/>
              </a:ext>
            </a:extLst>
          </p:cNvPr>
          <p:cNvCxnSpPr/>
          <p:nvPr/>
        </p:nvCxnSpPr>
        <p:spPr>
          <a:xfrm>
            <a:off x="780906" y="249936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1109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718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7840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4579-1B6E-8144-85DE-0CFBA8513414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068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7E3A20-29F3-44A6-B911-7EA63B97F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080" y="-1"/>
            <a:ext cx="7762240" cy="33528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690018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513EE-3B9B-6941-880F-44B59052A588}" type="datetime4">
              <a:rPr lang="en-US" smtClean="0"/>
              <a:t>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1DAE14-820B-4EDE-ADED-590FCC60D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760" y="3527504"/>
            <a:ext cx="2946400" cy="282884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39374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C823-5469-404F-A4EB-33E071CD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E762D-0954-9342-A9E5-C690D346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EE12-FC7F-134F-AD38-289F80C9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4590-8C8F-EA43-8F0E-4DABE62F8697}" type="datetime4">
              <a:rPr lang="en-US" smtClean="0"/>
              <a:t>March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E2744-1706-E542-A458-E3394835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A0013-F87F-B540-A0FB-0ED4DFD6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8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0515600" cy="658998"/>
          </a:xfrm>
          <a:prstGeom prst="rect">
            <a:avLst/>
          </a:prstGeo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</a:t>
            </a:r>
            <a:r>
              <a:rPr lang="id-ID"/>
              <a:t> </a:t>
            </a: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STONNE Tutorial @ASPLOS 2023                                        José L. </a:t>
            </a:r>
            <a:r>
              <a:rPr lang="en-US" err="1"/>
              <a:t>Abellán</a:t>
            </a:r>
            <a:r>
              <a:rPr lang="en-US"/>
              <a:t>| University of Murcia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FFC000"/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 userDrawn="1"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43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75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06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08821C-4BFB-41BC-AE8B-847A90ECE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6720"/>
            <a:ext cx="12192000" cy="262128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17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699"/>
            <a:ext cx="534924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id-ID"/>
            </a:br>
            <a:r>
              <a:rPr lang="en-US"/>
              <a:t>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/>
          <p:nvPr userDrawn="1"/>
        </p:nvCxnSpPr>
        <p:spPr>
          <a:xfrm>
            <a:off x="982980" y="1706880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98E279-3D83-4752-AC09-74B9F0B88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5631"/>
            <a:ext cx="6187440" cy="311943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1B953C-8DB9-4448-8114-3F651D700F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440" y="0"/>
            <a:ext cx="3302000" cy="2097354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C1EF802-59EE-4E51-9A0F-C85A820F8B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7440" y="5195068"/>
            <a:ext cx="3302000" cy="1662932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6F9A0C4-BF8B-48AE-88C7-2E0D7B4BE6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9440" y="2097354"/>
            <a:ext cx="2682240" cy="309771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289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08F-724E-463E-A003-C0C06B0B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817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1, 2022</a:t>
            </a:r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14AB-1C03-4603-B0A6-B56A8E0A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3460" y="6356350"/>
            <a:ext cx="6219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STONNE Tutorial @ASPLOS 2022                                        Tushar Krishna | Georgia Institute of Technology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A8A2-0271-449E-87E6-D7D25341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4629" y="6356350"/>
            <a:ext cx="2079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60FDD-9629-4AEC-8D26-475411E7BDE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 txBox="1">
            <a:spLocks/>
          </p:cNvSpPr>
          <p:nvPr userDrawn="1"/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98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6" r:id="rId3"/>
    <p:sldLayoutId id="2147483651" r:id="rId4"/>
    <p:sldLayoutId id="2147483652" r:id="rId5"/>
    <p:sldLayoutId id="2147483688" r:id="rId6"/>
    <p:sldLayoutId id="2147483687" r:id="rId7"/>
    <p:sldLayoutId id="2147483685" r:id="rId8"/>
    <p:sldLayoutId id="2147483659" r:id="rId9"/>
    <p:sldLayoutId id="2147483681" r:id="rId10"/>
    <p:sldLayoutId id="2147483684" r:id="rId11"/>
    <p:sldLayoutId id="2147483682" r:id="rId12"/>
    <p:sldLayoutId id="2147483655" r:id="rId13"/>
    <p:sldLayoutId id="2147483656" r:id="rId14"/>
    <p:sldLayoutId id="2147483658" r:id="rId15"/>
    <p:sldLayoutId id="2147483653" r:id="rId16"/>
    <p:sldLayoutId id="2147483657" r:id="rId17"/>
    <p:sldLayoutId id="2147483654" r:id="rId18"/>
    <p:sldLayoutId id="2147483683" r:id="rId19"/>
    <p:sldLayoutId id="2147483690" r:id="rId20"/>
    <p:sldLayoutId id="2147483691" r:id="rId21"/>
    <p:sldLayoutId id="2147483692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08F-724E-463E-A003-C0C06B0B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485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320FA-2164-1441-AABE-74B241989D5C}" type="datetime4">
              <a:rPr lang="en-US" smtClean="0"/>
              <a:t>March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14AB-1C03-4603-B0A6-B56A8E0A8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71800" y="6386733"/>
            <a:ext cx="5559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ASPLOS 2022, Tutorial: STONNE:A Simulation Tool for Neural Network Engines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A8A2-0271-449E-87E6-D7D25341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4564" y="6356350"/>
            <a:ext cx="669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45D5-C091-2E4F-8430-35B0416CC0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 txBox="1">
            <a:spLocks/>
          </p:cNvSpPr>
          <p:nvPr/>
        </p:nvSpPr>
        <p:spPr>
          <a:xfrm>
            <a:off x="838200" y="256700"/>
            <a:ext cx="8160834" cy="658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/>
        </p:nvSpPr>
        <p:spPr>
          <a:xfrm>
            <a:off x="540853" y="6261192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661" r:id="rId3"/>
    <p:sldLayoutId id="2147483662" r:id="rId4"/>
    <p:sldLayoutId id="2147483663" r:id="rId5"/>
    <p:sldLayoutId id="2147483719" r:id="rId6"/>
    <p:sldLayoutId id="2147483720" r:id="rId7"/>
    <p:sldLayoutId id="2147483721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labellan@um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onne-simulator.github.io/ASPLOSTUT.html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tiff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10" Type="http://schemas.openxmlformats.org/officeDocument/2006/relationships/image" Target="../media/image20.tiff"/><Relationship Id="rId4" Type="http://schemas.openxmlformats.org/officeDocument/2006/relationships/image" Target="../media/image14.png"/><Relationship Id="rId9" Type="http://schemas.openxmlformats.org/officeDocument/2006/relationships/image" Target="../media/image19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mailto:jlabellan@um.es" TargetMode="External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3E54E3F-A93D-7547-A68F-945A8700DE16}"/>
              </a:ext>
            </a:extLst>
          </p:cNvPr>
          <p:cNvSpPr/>
          <p:nvPr/>
        </p:nvSpPr>
        <p:spPr>
          <a:xfrm>
            <a:off x="0" y="1788081"/>
            <a:ext cx="12192000" cy="2340314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2262DA-ED66-4AC1-AFC5-BF93A0069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894" y="1681062"/>
            <a:ext cx="9392258" cy="1456352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b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Communication-centric Approach for Designing </a:t>
            </a:r>
            <a:r>
              <a:rPr lang="en-US" sz="4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Accelerators</a:t>
            </a:r>
            <a:endParaRPr lang="id-ID" sz="4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9A4A505-69F9-4533-B339-2A99B67FDD6A}"/>
              </a:ext>
            </a:extLst>
          </p:cNvPr>
          <p:cNvSpPr>
            <a:spLocks/>
          </p:cNvSpPr>
          <p:nvPr/>
        </p:nvSpPr>
        <p:spPr bwMode="auto">
          <a:xfrm>
            <a:off x="10708131" y="1929042"/>
            <a:ext cx="508402" cy="855478"/>
          </a:xfrm>
          <a:custGeom>
            <a:avLst/>
            <a:gdLst>
              <a:gd name="T0" fmla="*/ 0 w 976"/>
              <a:gd name="T1" fmla="*/ 0 h 976"/>
              <a:gd name="T2" fmla="*/ 976 w 976"/>
              <a:gd name="T3" fmla="*/ 0 h 976"/>
              <a:gd name="T4" fmla="*/ 976 w 976"/>
              <a:gd name="T5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976">
                <a:moveTo>
                  <a:pt x="0" y="0"/>
                </a:moveTo>
                <a:lnTo>
                  <a:pt x="976" y="0"/>
                </a:lnTo>
                <a:lnTo>
                  <a:pt x="976" y="976"/>
                </a:lnTo>
              </a:path>
            </a:pathLst>
          </a:custGeom>
          <a:noFill/>
          <a:ln w="793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C233D66-8E46-496D-918D-97CA42858038}"/>
              </a:ext>
            </a:extLst>
          </p:cNvPr>
          <p:cNvSpPr>
            <a:spLocks/>
          </p:cNvSpPr>
          <p:nvPr/>
        </p:nvSpPr>
        <p:spPr bwMode="auto">
          <a:xfrm rot="10800000">
            <a:off x="3436974" y="5586835"/>
            <a:ext cx="508402" cy="508402"/>
          </a:xfrm>
          <a:custGeom>
            <a:avLst/>
            <a:gdLst>
              <a:gd name="T0" fmla="*/ 0 w 976"/>
              <a:gd name="T1" fmla="*/ 0 h 976"/>
              <a:gd name="T2" fmla="*/ 976 w 976"/>
              <a:gd name="T3" fmla="*/ 0 h 976"/>
              <a:gd name="T4" fmla="*/ 976 w 976"/>
              <a:gd name="T5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976">
                <a:moveTo>
                  <a:pt x="0" y="0"/>
                </a:moveTo>
                <a:lnTo>
                  <a:pt x="976" y="0"/>
                </a:lnTo>
                <a:lnTo>
                  <a:pt x="976" y="976"/>
                </a:lnTo>
              </a:path>
            </a:pathLst>
          </a:custGeom>
          <a:noFill/>
          <a:ln w="793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E03802-56B1-D24C-8F72-9B43AA3C35E6}"/>
              </a:ext>
            </a:extLst>
          </p:cNvPr>
          <p:cNvSpPr/>
          <p:nvPr/>
        </p:nvSpPr>
        <p:spPr>
          <a:xfrm>
            <a:off x="1985202" y="4402302"/>
            <a:ext cx="7739595" cy="1467438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algn="ctr"/>
            <a:r>
              <a:rPr lang="id-ID" sz="3200" b="1" err="1">
                <a:latin typeface="Arial"/>
                <a:cs typeface="Arial"/>
              </a:rPr>
              <a:t>José</a:t>
            </a:r>
            <a:r>
              <a:rPr lang="id-ID" sz="3200" b="1">
                <a:latin typeface="Arial"/>
                <a:cs typeface="Arial"/>
              </a:rPr>
              <a:t> L. </a:t>
            </a:r>
            <a:r>
              <a:rPr lang="id-ID" sz="3200" b="1" err="1">
                <a:latin typeface="Arial"/>
                <a:cs typeface="Arial"/>
              </a:rPr>
              <a:t>Abellán</a:t>
            </a:r>
            <a:endParaRPr lang="es-ES" sz="1600" err="1"/>
          </a:p>
          <a:p>
            <a:pPr algn="ctr"/>
            <a:r>
              <a:rPr lang="id-ID" sz="1600" err="1">
                <a:latin typeface="Arial"/>
                <a:cs typeface="Arial"/>
              </a:rPr>
              <a:t>Ramón</a:t>
            </a:r>
            <a:r>
              <a:rPr lang="id-ID" sz="1600">
                <a:latin typeface="Arial"/>
                <a:cs typeface="Arial"/>
              </a:rPr>
              <a:t> y </a:t>
            </a:r>
            <a:r>
              <a:rPr lang="id-ID" sz="1600" err="1">
                <a:latin typeface="Arial"/>
                <a:cs typeface="Arial"/>
              </a:rPr>
              <a:t>Cajal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Researcher</a:t>
            </a:r>
            <a:endParaRPr lang="id-ID" sz="1600">
              <a:latin typeface="Arial"/>
              <a:cs typeface="Arial"/>
            </a:endParaRPr>
          </a:p>
          <a:p>
            <a:pPr algn="ctr"/>
            <a:r>
              <a:rPr lang="id-ID" sz="1600" err="1">
                <a:latin typeface="Arial"/>
                <a:cs typeface="Arial"/>
              </a:rPr>
              <a:t>Dpto</a:t>
            </a:r>
            <a:r>
              <a:rPr lang="id-ID" sz="1600">
                <a:latin typeface="Arial"/>
                <a:cs typeface="Arial"/>
              </a:rPr>
              <a:t>. </a:t>
            </a:r>
            <a:r>
              <a:rPr lang="id-ID" sz="1600" err="1">
                <a:latin typeface="Arial"/>
                <a:cs typeface="Arial"/>
              </a:rPr>
              <a:t>Ingeniería</a:t>
            </a:r>
            <a:r>
              <a:rPr lang="id-ID" sz="1600">
                <a:latin typeface="Arial"/>
                <a:cs typeface="Arial"/>
              </a:rPr>
              <a:t> y </a:t>
            </a:r>
            <a:r>
              <a:rPr lang="id-ID" sz="1600" err="1">
                <a:latin typeface="Arial"/>
                <a:cs typeface="Arial"/>
              </a:rPr>
              <a:t>Tecnología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de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Computadores</a:t>
            </a:r>
          </a:p>
          <a:p>
            <a:pPr algn="ctr"/>
            <a:r>
              <a:rPr lang="id-ID" sz="1600" err="1">
                <a:latin typeface="Arial"/>
                <a:cs typeface="Arial"/>
              </a:rPr>
              <a:t>University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of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Murcia</a:t>
            </a:r>
            <a:endParaRPr lang="id-ID" sz="160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172486A6-E013-B943-AF77-320AD49F8EB0}"/>
              </a:ext>
            </a:extLst>
          </p:cNvPr>
          <p:cNvSpPr>
            <a:spLocks/>
          </p:cNvSpPr>
          <p:nvPr/>
        </p:nvSpPr>
        <p:spPr bwMode="auto">
          <a:xfrm rot="10800000">
            <a:off x="990068" y="3007239"/>
            <a:ext cx="508402" cy="855478"/>
          </a:xfrm>
          <a:custGeom>
            <a:avLst/>
            <a:gdLst>
              <a:gd name="T0" fmla="*/ 0 w 976"/>
              <a:gd name="T1" fmla="*/ 0 h 976"/>
              <a:gd name="T2" fmla="*/ 976 w 976"/>
              <a:gd name="T3" fmla="*/ 0 h 976"/>
              <a:gd name="T4" fmla="*/ 976 w 976"/>
              <a:gd name="T5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976">
                <a:moveTo>
                  <a:pt x="0" y="0"/>
                </a:moveTo>
                <a:lnTo>
                  <a:pt x="976" y="0"/>
                </a:lnTo>
                <a:lnTo>
                  <a:pt x="976" y="976"/>
                </a:lnTo>
              </a:path>
            </a:pathLst>
          </a:custGeom>
          <a:noFill/>
          <a:ln w="793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E03802-56B1-D24C-8F72-9B43AA3C35E6}"/>
              </a:ext>
            </a:extLst>
          </p:cNvPr>
          <p:cNvSpPr/>
          <p:nvPr/>
        </p:nvSpPr>
        <p:spPr>
          <a:xfrm>
            <a:off x="9186668" y="4973489"/>
            <a:ext cx="2030491" cy="6166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noAutofit/>
          </a:bodyPr>
          <a:lstStyle/>
          <a:p>
            <a:pPr algn="ctr"/>
            <a:r>
              <a:rPr lang="id-ID" b="1" dirty="0"/>
              <a:t>Tutorial </a:t>
            </a:r>
            <a:r>
              <a:rPr lang="id-ID" b="1" dirty="0" err="1"/>
              <a:t>at</a:t>
            </a:r>
            <a:r>
              <a:rPr lang="id-ID" b="1" dirty="0"/>
              <a:t> ASPLOS</a:t>
            </a:r>
          </a:p>
          <a:p>
            <a:pPr algn="ctr"/>
            <a:endParaRPr lang="id-ID" b="1" dirty="0"/>
          </a:p>
          <a:p>
            <a:pPr algn="ctr"/>
            <a:r>
              <a:rPr lang="id-ID" sz="1600" b="1" dirty="0"/>
              <a:t>March 26, 2023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1EB4B-7829-474D-9C7A-54D85D3047A6}"/>
              </a:ext>
            </a:extLst>
          </p:cNvPr>
          <p:cNvSpPr/>
          <p:nvPr/>
        </p:nvSpPr>
        <p:spPr>
          <a:xfrm>
            <a:off x="4582158" y="5905599"/>
            <a:ext cx="269718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id-ID" sz="1400">
                <a:latin typeface="Arial"/>
                <a:cs typeface="Arial"/>
              </a:rPr>
              <a:t>Email: </a:t>
            </a:r>
            <a:r>
              <a:rPr lang="id-ID" sz="1400">
                <a:latin typeface="Arial"/>
                <a:cs typeface="Arial"/>
                <a:hlinkClick r:id="rId3"/>
              </a:rPr>
              <a:t>jlabellan@um.es</a:t>
            </a:r>
            <a:endParaRPr lang="id-ID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oogle Shape;180;p27">
            <a:extLst>
              <a:ext uri="{FF2B5EF4-FFF2-40B4-BE49-F238E27FC236}">
                <a16:creationId xmlns:a16="http://schemas.microsoft.com/office/drawing/2014/main" id="{F203EE18-8935-8145-985F-CDC780F3F7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2676" y="24133"/>
            <a:ext cx="2239365" cy="148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91792-49F5-714B-9EEC-294F648D3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5" y="83329"/>
            <a:ext cx="2239365" cy="1619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8AD46E-AFF9-3A4E-8D48-91A551BFB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841" y="334967"/>
            <a:ext cx="2851882" cy="985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B07C65-AFE5-544A-A1B0-61448971F9F5}"/>
              </a:ext>
            </a:extLst>
          </p:cNvPr>
          <p:cNvSpPr txBox="1"/>
          <p:nvPr/>
        </p:nvSpPr>
        <p:spPr>
          <a:xfrm>
            <a:off x="4582158" y="3466231"/>
            <a:ext cx="5572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STONNE Tutorial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6155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B7A5-C8B3-8D4A-9888-80E581A6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and Dataflow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E0019-5F7A-8042-8FEF-82C566E2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10</a:t>
            </a:fld>
            <a:endParaRPr lang="id-ID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3C4DDDF-CC29-464C-AB79-8F16DCA93BA8}"/>
              </a:ext>
            </a:extLst>
          </p:cNvPr>
          <p:cNvGrpSpPr/>
          <p:nvPr/>
        </p:nvGrpSpPr>
        <p:grpSpPr>
          <a:xfrm>
            <a:off x="7429581" y="1320563"/>
            <a:ext cx="2415397" cy="1901964"/>
            <a:chOff x="5805576" y="1114381"/>
            <a:chExt cx="2415397" cy="1901964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740ABB4-5438-A440-9CFA-C23F843690BE}"/>
                </a:ext>
              </a:extLst>
            </p:cNvPr>
            <p:cNvSpPr/>
            <p:nvPr/>
          </p:nvSpPr>
          <p:spPr>
            <a:xfrm>
              <a:off x="5805576" y="1114381"/>
              <a:ext cx="2415397" cy="1901964"/>
            </a:xfrm>
            <a:prstGeom prst="roundRect">
              <a:avLst>
                <a:gd name="adj" fmla="val 8875"/>
              </a:avLst>
            </a:prstGeom>
            <a:gradFill rotWithShape="1">
              <a:gsLst>
                <a:gs pos="0">
                  <a:srgbClr val="B3B3B3">
                    <a:tint val="50000"/>
                    <a:satMod val="300000"/>
                  </a:srgbClr>
                </a:gs>
                <a:gs pos="35000">
                  <a:srgbClr val="B3B3B3">
                    <a:tint val="37000"/>
                    <a:satMod val="300000"/>
                  </a:srgbClr>
                </a:gs>
                <a:gs pos="100000">
                  <a:srgbClr val="B3B3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09728" tIns="54864" rIns="109728" bIns="54864"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B3B3B3"/>
                </a:solidFill>
                <a:latin typeface="Trebuchet MS"/>
                <a:ea typeface=""/>
                <a:cs typeface="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7A3545C-9C3F-8D45-B6F3-370B4F7CB64E}"/>
                </a:ext>
              </a:extLst>
            </p:cNvPr>
            <p:cNvSpPr txBox="1"/>
            <p:nvPr/>
          </p:nvSpPr>
          <p:spPr>
            <a:xfrm>
              <a:off x="5982092" y="1335194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69681C8-E618-E147-BCB7-55625034CBBA}"/>
                </a:ext>
              </a:extLst>
            </p:cNvPr>
            <p:cNvSpPr txBox="1"/>
            <p:nvPr/>
          </p:nvSpPr>
          <p:spPr>
            <a:xfrm>
              <a:off x="5982092" y="1725660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18F824-A5D3-5C42-88C6-FAF1C6183DE9}"/>
                </a:ext>
              </a:extLst>
            </p:cNvPr>
            <p:cNvSpPr txBox="1"/>
            <p:nvPr/>
          </p:nvSpPr>
          <p:spPr>
            <a:xfrm>
              <a:off x="5982092" y="2113082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75C0F66-90D8-2449-9F5B-C4A3EB664171}"/>
                </a:ext>
              </a:extLst>
            </p:cNvPr>
            <p:cNvSpPr txBox="1"/>
            <p:nvPr/>
          </p:nvSpPr>
          <p:spPr>
            <a:xfrm>
              <a:off x="5985545" y="2523655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6C7C9AA-A760-F340-AB13-1DD9409750F9}"/>
                </a:ext>
              </a:extLst>
            </p:cNvPr>
            <p:cNvSpPr txBox="1"/>
            <p:nvPr/>
          </p:nvSpPr>
          <p:spPr>
            <a:xfrm>
              <a:off x="6531307" y="1332090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AB78096-0AB5-A143-9467-A1D29C32FFB6}"/>
                </a:ext>
              </a:extLst>
            </p:cNvPr>
            <p:cNvSpPr txBox="1"/>
            <p:nvPr/>
          </p:nvSpPr>
          <p:spPr>
            <a:xfrm>
              <a:off x="6531307" y="1722556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1384D0-0ECF-3248-9890-BEA1E0C26587}"/>
                </a:ext>
              </a:extLst>
            </p:cNvPr>
            <p:cNvSpPr txBox="1"/>
            <p:nvPr/>
          </p:nvSpPr>
          <p:spPr>
            <a:xfrm>
              <a:off x="6531307" y="2109978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011E40C-5A6A-0E49-AAB0-586907041905}"/>
                </a:ext>
              </a:extLst>
            </p:cNvPr>
            <p:cNvSpPr txBox="1"/>
            <p:nvPr/>
          </p:nvSpPr>
          <p:spPr>
            <a:xfrm>
              <a:off x="6534760" y="2520551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FA9963-0C63-B34A-948C-11578D5B68B1}"/>
                </a:ext>
              </a:extLst>
            </p:cNvPr>
            <p:cNvSpPr txBox="1"/>
            <p:nvPr/>
          </p:nvSpPr>
          <p:spPr>
            <a:xfrm>
              <a:off x="7083975" y="1332090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7A91992-2634-754E-8BFF-46B29785A449}"/>
                </a:ext>
              </a:extLst>
            </p:cNvPr>
            <p:cNvSpPr txBox="1"/>
            <p:nvPr/>
          </p:nvSpPr>
          <p:spPr>
            <a:xfrm>
              <a:off x="7083975" y="1722556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A81A726-42B7-7B4A-B978-2CABC133FC71}"/>
                </a:ext>
              </a:extLst>
            </p:cNvPr>
            <p:cNvSpPr txBox="1"/>
            <p:nvPr/>
          </p:nvSpPr>
          <p:spPr>
            <a:xfrm>
              <a:off x="7083975" y="2109978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17C85D-C127-244C-B999-21DDE3F6F127}"/>
                </a:ext>
              </a:extLst>
            </p:cNvPr>
            <p:cNvSpPr txBox="1"/>
            <p:nvPr/>
          </p:nvSpPr>
          <p:spPr>
            <a:xfrm>
              <a:off x="7087428" y="2520551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D5E3B23-1760-9542-B5BD-DDA65E198A8C}"/>
                </a:ext>
              </a:extLst>
            </p:cNvPr>
            <p:cNvSpPr txBox="1"/>
            <p:nvPr/>
          </p:nvSpPr>
          <p:spPr>
            <a:xfrm>
              <a:off x="7633190" y="1328986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BE3FD2A-DC63-5F42-9C0A-6B3E764F3844}"/>
                </a:ext>
              </a:extLst>
            </p:cNvPr>
            <p:cNvSpPr txBox="1"/>
            <p:nvPr/>
          </p:nvSpPr>
          <p:spPr>
            <a:xfrm>
              <a:off x="7633190" y="1719452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7198DBE-838F-9645-B90B-46C2784594E7}"/>
                </a:ext>
              </a:extLst>
            </p:cNvPr>
            <p:cNvSpPr txBox="1"/>
            <p:nvPr/>
          </p:nvSpPr>
          <p:spPr>
            <a:xfrm>
              <a:off x="7633190" y="2106874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FA8D8DD-F6F8-E54F-8EC0-6E1584C1A755}"/>
                </a:ext>
              </a:extLst>
            </p:cNvPr>
            <p:cNvSpPr txBox="1"/>
            <p:nvPr/>
          </p:nvSpPr>
          <p:spPr>
            <a:xfrm>
              <a:off x="7636643" y="2517447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8675BF4-FFE4-5B44-B1EC-10F778276688}"/>
              </a:ext>
            </a:extLst>
          </p:cNvPr>
          <p:cNvGrpSpPr/>
          <p:nvPr/>
        </p:nvGrpSpPr>
        <p:grpSpPr>
          <a:xfrm>
            <a:off x="773132" y="1063702"/>
            <a:ext cx="4159104" cy="2240408"/>
            <a:chOff x="1248240" y="1150225"/>
            <a:chExt cx="4159104" cy="2240408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16BDDE1F-9F64-2946-A4CB-ED946C1A33C9}"/>
                </a:ext>
              </a:extLst>
            </p:cNvPr>
            <p:cNvSpPr/>
            <p:nvPr/>
          </p:nvSpPr>
          <p:spPr>
            <a:xfrm>
              <a:off x="1288496" y="1470393"/>
              <a:ext cx="4061149" cy="1920240"/>
            </a:xfrm>
            <a:prstGeom prst="roundRect">
              <a:avLst>
                <a:gd name="adj" fmla="val 8875"/>
              </a:avLst>
            </a:prstGeom>
            <a:gradFill rotWithShape="1">
              <a:gsLst>
                <a:gs pos="0">
                  <a:srgbClr val="B3B3B3">
                    <a:tint val="50000"/>
                    <a:satMod val="300000"/>
                  </a:srgbClr>
                </a:gs>
                <a:gs pos="35000">
                  <a:srgbClr val="B3B3B3">
                    <a:tint val="37000"/>
                    <a:satMod val="300000"/>
                  </a:srgbClr>
                </a:gs>
                <a:gs pos="100000">
                  <a:srgbClr val="B3B3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09728" tIns="54864" rIns="109728" bIns="54864"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B3B3B3"/>
                </a:solidFill>
                <a:latin typeface="Trebuchet MS"/>
                <a:ea typeface=""/>
                <a:cs typeface="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1973A35-1A29-B744-913A-29EFA0CAA7EB}"/>
                </a:ext>
              </a:extLst>
            </p:cNvPr>
            <p:cNvSpPr txBox="1"/>
            <p:nvPr/>
          </p:nvSpPr>
          <p:spPr>
            <a:xfrm>
              <a:off x="1461157" y="1150225"/>
              <a:ext cx="3744503" cy="341632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kern="0">
                  <a:solidFill>
                    <a:srgbClr val="000000"/>
                  </a:solidFill>
                  <a:latin typeface="Trebuchet MS"/>
                  <a:ea typeface=""/>
                  <a:cs typeface=""/>
                </a:rPr>
                <a:t>7-dimensional network layer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611F834-07D4-8C4A-B197-3FA70DD40C37}"/>
                </a:ext>
              </a:extLst>
            </p:cNvPr>
            <p:cNvGrpSpPr/>
            <p:nvPr/>
          </p:nvGrpSpPr>
          <p:grpSpPr>
            <a:xfrm>
              <a:off x="3229439" y="2763549"/>
              <a:ext cx="1672741" cy="581837"/>
              <a:chOff x="3189183" y="2432667"/>
              <a:chExt cx="1672741" cy="581837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B2B58AC-E8CC-D540-863C-6FF45DB38933}"/>
                  </a:ext>
                </a:extLst>
              </p:cNvPr>
              <p:cNvGrpSpPr/>
              <p:nvPr/>
            </p:nvGrpSpPr>
            <p:grpSpPr>
              <a:xfrm>
                <a:off x="3189183" y="2437423"/>
                <a:ext cx="485000" cy="577081"/>
                <a:chOff x="3249639" y="2437423"/>
                <a:chExt cx="485000" cy="577081"/>
              </a:xfrm>
            </p:grpSpPr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525FBFDD-F7D5-0E4A-9BB9-670E7B929B8E}"/>
                    </a:ext>
                  </a:extLst>
                </p:cNvPr>
                <p:cNvSpPr txBox="1"/>
                <p:nvPr/>
              </p:nvSpPr>
              <p:spPr>
                <a:xfrm>
                  <a:off x="3249639" y="2437423"/>
                  <a:ext cx="234359" cy="577081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53549E7E-9AF6-7E4F-B507-425E71AAA0F8}"/>
                    </a:ext>
                  </a:extLst>
                </p:cNvPr>
                <p:cNvSpPr txBox="1"/>
                <p:nvPr/>
              </p:nvSpPr>
              <p:spPr>
                <a:xfrm>
                  <a:off x="3468219" y="2656077"/>
                  <a:ext cx="26642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kern="0">
                      <a:solidFill>
                        <a:srgbClr val="505050"/>
                      </a:solidFill>
                      <a:ea typeface="MS PGothic" pitchFamily="34" charset="-128"/>
                    </a:rPr>
                    <a:t>N</a:t>
                  </a:r>
                </a:p>
              </p:txBody>
            </p: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91071371-4CE7-6940-802D-988A22815613}"/>
                    </a:ext>
                  </a:extLst>
                </p:cNvPr>
                <p:cNvCxnSpPr/>
                <p:nvPr/>
              </p:nvCxnSpPr>
              <p:spPr>
                <a:xfrm flipV="1">
                  <a:off x="3520855" y="2597598"/>
                  <a:ext cx="0" cy="32709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505050">
                      <a:shade val="95000"/>
                      <a:satMod val="105000"/>
                    </a:srgbClr>
                  </a:solidFill>
                  <a:prstDash val="solid"/>
                  <a:headEnd type="triangle" w="med" len="med"/>
                  <a:tailEnd type="triangle" w="med" len="med"/>
                </a:ln>
                <a:effectLst/>
              </p:spPr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E930E055-555C-914C-B514-7AFA31B002D8}"/>
                  </a:ext>
                </a:extLst>
              </p:cNvPr>
              <p:cNvGrpSpPr/>
              <p:nvPr/>
            </p:nvGrpSpPr>
            <p:grpSpPr>
              <a:xfrm>
                <a:off x="4376924" y="2432667"/>
                <a:ext cx="485000" cy="577081"/>
                <a:chOff x="3249639" y="2437423"/>
                <a:chExt cx="485000" cy="577081"/>
              </a:xfrm>
            </p:grpSpPr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582EA6BA-7C0F-EB40-9DA3-D9B79B50EE7F}"/>
                    </a:ext>
                  </a:extLst>
                </p:cNvPr>
                <p:cNvSpPr txBox="1"/>
                <p:nvPr/>
              </p:nvSpPr>
              <p:spPr>
                <a:xfrm>
                  <a:off x="3249639" y="2437423"/>
                  <a:ext cx="234359" cy="577081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39B8CF8-7F04-FC48-AF9D-85894253C709}"/>
                    </a:ext>
                  </a:extLst>
                </p:cNvPr>
                <p:cNvSpPr txBox="1"/>
                <p:nvPr/>
              </p:nvSpPr>
              <p:spPr>
                <a:xfrm>
                  <a:off x="3468219" y="2656077"/>
                  <a:ext cx="26642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kern="0">
                      <a:solidFill>
                        <a:srgbClr val="505050"/>
                      </a:solidFill>
                      <a:ea typeface="MS PGothic" pitchFamily="34" charset="-128"/>
                    </a:rPr>
                    <a:t>N</a:t>
                  </a:r>
                </a:p>
              </p:txBody>
            </p: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A67C02A8-4CC5-244F-81FA-06C5FFB23A80}"/>
                    </a:ext>
                  </a:extLst>
                </p:cNvPr>
                <p:cNvCxnSpPr/>
                <p:nvPr/>
              </p:nvCxnSpPr>
              <p:spPr>
                <a:xfrm flipV="1">
                  <a:off x="3520855" y="2597598"/>
                  <a:ext cx="0" cy="32709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505050">
                      <a:shade val="95000"/>
                      <a:satMod val="105000"/>
                    </a:srgbClr>
                  </a:solidFill>
                  <a:prstDash val="solid"/>
                  <a:headEnd type="triangle" w="med" len="med"/>
                  <a:tailEnd type="triangle" w="med" len="med"/>
                </a:ln>
                <a:effectLst/>
              </p:spPr>
            </p:cxn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1CAFFFB-DFC8-054C-B79A-6BA2287DC057}"/>
                </a:ext>
              </a:extLst>
            </p:cNvPr>
            <p:cNvGrpSpPr/>
            <p:nvPr/>
          </p:nvGrpSpPr>
          <p:grpSpPr>
            <a:xfrm>
              <a:off x="1248240" y="1637639"/>
              <a:ext cx="3858683" cy="1601551"/>
              <a:chOff x="1207984" y="1306757"/>
              <a:chExt cx="3858683" cy="1601551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CB09D9F-55DE-0542-956D-8C7D4369FBF4}"/>
                  </a:ext>
                </a:extLst>
              </p:cNvPr>
              <p:cNvSpPr/>
              <p:nvPr/>
            </p:nvSpPr>
            <p:spPr>
              <a:xfrm>
                <a:off x="1823314" y="1422172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5D5C7BF-5FAC-3046-B815-09846AA0C9D3}"/>
                  </a:ext>
                </a:extLst>
              </p:cNvPr>
              <p:cNvSpPr/>
              <p:nvPr/>
            </p:nvSpPr>
            <p:spPr>
              <a:xfrm>
                <a:off x="1767423" y="1483922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9A1E984C-3731-2C46-977C-A3851A8A8B2F}"/>
                  </a:ext>
                </a:extLst>
              </p:cNvPr>
              <p:cNvSpPr/>
              <p:nvPr/>
            </p:nvSpPr>
            <p:spPr>
              <a:xfrm>
                <a:off x="1711503" y="1542767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CEF902C-AFB5-0945-B2BD-C48F0B810387}"/>
                  </a:ext>
                </a:extLst>
              </p:cNvPr>
              <p:cNvSpPr/>
              <p:nvPr/>
            </p:nvSpPr>
            <p:spPr>
              <a:xfrm>
                <a:off x="1823314" y="2269431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4FE85E0-9285-9B4F-8AD5-E11EC467FD69}"/>
                  </a:ext>
                </a:extLst>
              </p:cNvPr>
              <p:cNvSpPr/>
              <p:nvPr/>
            </p:nvSpPr>
            <p:spPr>
              <a:xfrm>
                <a:off x="1767423" y="2331180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5921DF1-CBDB-FD43-B337-DAE00311FEF4}"/>
                  </a:ext>
                </a:extLst>
              </p:cNvPr>
              <p:cNvSpPr/>
              <p:nvPr/>
            </p:nvSpPr>
            <p:spPr>
              <a:xfrm>
                <a:off x="1711503" y="2390026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1B536D1-3B12-B743-8A79-234A30EC2801}"/>
                  </a:ext>
                </a:extLst>
              </p:cNvPr>
              <p:cNvSpPr/>
              <p:nvPr/>
            </p:nvSpPr>
            <p:spPr>
              <a:xfrm>
                <a:off x="2998170" y="1433600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7F7BA9E-0BF3-E94E-A9AA-4D2EF216D50E}"/>
                  </a:ext>
                </a:extLst>
              </p:cNvPr>
              <p:cNvSpPr/>
              <p:nvPr/>
            </p:nvSpPr>
            <p:spPr>
              <a:xfrm>
                <a:off x="2942265" y="1489430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F12FD1E-1AFD-B646-8922-E89F811F5FEF}"/>
                  </a:ext>
                </a:extLst>
              </p:cNvPr>
              <p:cNvSpPr/>
              <p:nvPr/>
            </p:nvSpPr>
            <p:spPr>
              <a:xfrm>
                <a:off x="2886360" y="1543343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56A137A-2EF1-4845-98B7-88976324F75B}"/>
                  </a:ext>
                </a:extLst>
              </p:cNvPr>
              <p:cNvSpPr/>
              <p:nvPr/>
            </p:nvSpPr>
            <p:spPr>
              <a:xfrm>
                <a:off x="4172182" y="1538245"/>
                <a:ext cx="894485" cy="699705"/>
              </a:xfrm>
              <a:prstGeom prst="rect">
                <a:avLst/>
              </a:prstGeom>
              <a:solidFill>
                <a:srgbClr val="C3284A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35A284AA-AB7B-CA4B-A803-50BCF3A3B1D9}"/>
                  </a:ext>
                </a:extLst>
              </p:cNvPr>
              <p:cNvCxnSpPr/>
              <p:nvPr/>
            </p:nvCxnSpPr>
            <p:spPr>
              <a:xfrm flipV="1">
                <a:off x="1590382" y="1372548"/>
                <a:ext cx="214289" cy="22274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FB539F2E-AAF4-9D47-9884-EF6BC52A1D5B}"/>
                  </a:ext>
                </a:extLst>
              </p:cNvPr>
              <p:cNvCxnSpPr/>
              <p:nvPr/>
            </p:nvCxnSpPr>
            <p:spPr>
              <a:xfrm flipV="1">
                <a:off x="1590360" y="2219807"/>
                <a:ext cx="214289" cy="22274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690D4CA3-13FB-5444-811B-F2938C312D50}"/>
                  </a:ext>
                </a:extLst>
              </p:cNvPr>
              <p:cNvCxnSpPr/>
              <p:nvPr/>
            </p:nvCxnSpPr>
            <p:spPr>
              <a:xfrm flipV="1">
                <a:off x="4060371" y="1472901"/>
                <a:ext cx="111811" cy="12059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2F1115-FF7E-EE4E-AF51-B666BA9E168D}"/>
                  </a:ext>
                </a:extLst>
              </p:cNvPr>
              <p:cNvSpPr txBox="1"/>
              <p:nvPr/>
            </p:nvSpPr>
            <p:spPr>
              <a:xfrm>
                <a:off x="1524808" y="1306757"/>
                <a:ext cx="261610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C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2266551-51B4-7644-903A-5EFDAFA4DA9A}"/>
                  </a:ext>
                </a:extLst>
              </p:cNvPr>
              <p:cNvSpPr txBox="1"/>
              <p:nvPr/>
            </p:nvSpPr>
            <p:spPr>
              <a:xfrm>
                <a:off x="1524785" y="2166909"/>
                <a:ext cx="261610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C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B8A868B-E5E9-8F41-BCE8-726D770174E2}"/>
                  </a:ext>
                </a:extLst>
              </p:cNvPr>
              <p:cNvSpPr txBox="1"/>
              <p:nvPr/>
            </p:nvSpPr>
            <p:spPr>
              <a:xfrm>
                <a:off x="3931170" y="1351069"/>
                <a:ext cx="258404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K</a:t>
                </a:r>
              </a:p>
            </p:txBody>
          </p: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3CDA8773-1C24-4346-B336-5B16BF541BAF}"/>
                  </a:ext>
                </a:extLst>
              </p:cNvPr>
              <p:cNvCxnSpPr/>
              <p:nvPr/>
            </p:nvCxnSpPr>
            <p:spPr>
              <a:xfrm flipV="1">
                <a:off x="1431976" y="1794455"/>
                <a:ext cx="0" cy="88558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4CFA38B-87A7-7044-BFAF-F45DA0F33649}"/>
                  </a:ext>
                </a:extLst>
              </p:cNvPr>
              <p:cNvSpPr txBox="1"/>
              <p:nvPr/>
            </p:nvSpPr>
            <p:spPr>
              <a:xfrm>
                <a:off x="1207984" y="2053920"/>
                <a:ext cx="258404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K</a:t>
                </a:r>
              </a:p>
            </p:txBody>
          </p: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2068CB72-7565-7D4E-AC77-62352AE56AD2}"/>
                  </a:ext>
                </a:extLst>
              </p:cNvPr>
              <p:cNvCxnSpPr/>
              <p:nvPr/>
            </p:nvCxnSpPr>
            <p:spPr>
              <a:xfrm flipV="1">
                <a:off x="3734228" y="2147692"/>
                <a:ext cx="214289" cy="22274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790D108-11D4-0240-B8AD-8AAD2AE7A9AF}"/>
                  </a:ext>
                </a:extLst>
              </p:cNvPr>
              <p:cNvSpPr txBox="1"/>
              <p:nvPr/>
            </p:nvSpPr>
            <p:spPr>
              <a:xfrm>
                <a:off x="3751104" y="2174957"/>
                <a:ext cx="276038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C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92EC5F3-F500-1E4B-950A-609482BE311D}"/>
                  </a:ext>
                </a:extLst>
              </p:cNvPr>
              <p:cNvSpPr/>
              <p:nvPr/>
            </p:nvSpPr>
            <p:spPr>
              <a:xfrm>
                <a:off x="1655612" y="2451775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5488DA5-C848-B347-8454-27B10FAEC82A}"/>
                </a:ext>
              </a:extLst>
            </p:cNvPr>
            <p:cNvGrpSpPr/>
            <p:nvPr/>
          </p:nvGrpSpPr>
          <p:grpSpPr>
            <a:xfrm>
              <a:off x="1454039" y="1506269"/>
              <a:ext cx="3953305" cy="1381711"/>
              <a:chOff x="1413783" y="1175387"/>
              <a:chExt cx="3953305" cy="1381711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EE3C7512-03F4-E849-BAB7-942AEDC52444}"/>
                  </a:ext>
                </a:extLst>
              </p:cNvPr>
              <p:cNvCxnSpPr/>
              <p:nvPr/>
            </p:nvCxnSpPr>
            <p:spPr>
              <a:xfrm flipH="1">
                <a:off x="4116276" y="2357003"/>
                <a:ext cx="89448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8257EF9-EEF2-A948-B925-60228DC177D1}"/>
                  </a:ext>
                </a:extLst>
              </p:cNvPr>
              <p:cNvSpPr txBox="1"/>
              <p:nvPr/>
            </p:nvSpPr>
            <p:spPr>
              <a:xfrm>
                <a:off x="4447359" y="2323854"/>
                <a:ext cx="303289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X’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5DEB69D-3FBC-BC49-812D-A13C63E65CB6}"/>
                  </a:ext>
                </a:extLst>
              </p:cNvPr>
              <p:cNvSpPr txBox="1"/>
              <p:nvPr/>
            </p:nvSpPr>
            <p:spPr>
              <a:xfrm>
                <a:off x="1784986" y="1175387"/>
                <a:ext cx="726481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Weights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31AB234-F4E7-214E-A21D-C2E140A9E7A8}"/>
                  </a:ext>
                </a:extLst>
              </p:cNvPr>
              <p:cNvSpPr txBox="1"/>
              <p:nvPr/>
            </p:nvSpPr>
            <p:spPr>
              <a:xfrm>
                <a:off x="3063574" y="1197195"/>
                <a:ext cx="603050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Inputs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13ED0F2-B963-F944-956F-F09A9AEC5747}"/>
                  </a:ext>
                </a:extLst>
              </p:cNvPr>
              <p:cNvSpPr txBox="1"/>
              <p:nvPr/>
            </p:nvSpPr>
            <p:spPr>
              <a:xfrm>
                <a:off x="4223487" y="1296181"/>
                <a:ext cx="724878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Outputs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B5D487EC-D496-1C49-91FC-6622459DF754}"/>
                  </a:ext>
                </a:extLst>
              </p:cNvPr>
              <p:cNvCxnSpPr/>
              <p:nvPr/>
            </p:nvCxnSpPr>
            <p:spPr>
              <a:xfrm flipH="1">
                <a:off x="1665656" y="2125847"/>
                <a:ext cx="71672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00CE0392-52D1-6541-A294-A0DF6385FDDE}"/>
                  </a:ext>
                </a:extLst>
              </p:cNvPr>
              <p:cNvCxnSpPr/>
              <p:nvPr/>
            </p:nvCxnSpPr>
            <p:spPr>
              <a:xfrm flipV="1">
                <a:off x="1595710" y="1609536"/>
                <a:ext cx="22" cy="45653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8144C-D641-9C4D-9962-09433B30A86A}"/>
                  </a:ext>
                </a:extLst>
              </p:cNvPr>
              <p:cNvSpPr txBox="1"/>
              <p:nvPr/>
            </p:nvSpPr>
            <p:spPr>
              <a:xfrm>
                <a:off x="1413783" y="1703781"/>
                <a:ext cx="260008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R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0866DB-04A3-7740-9B26-B810CAFF33E4}"/>
                  </a:ext>
                </a:extLst>
              </p:cNvPr>
              <p:cNvSpPr txBox="1"/>
              <p:nvPr/>
            </p:nvSpPr>
            <p:spPr>
              <a:xfrm>
                <a:off x="1928191" y="2091047"/>
                <a:ext cx="245580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S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F94F57DA-48B4-FD48-B97E-69CF37DAA79A}"/>
                  </a:ext>
                </a:extLst>
              </p:cNvPr>
              <p:cNvCxnSpPr/>
              <p:nvPr/>
            </p:nvCxnSpPr>
            <p:spPr>
              <a:xfrm flipH="1">
                <a:off x="2844395" y="2366087"/>
                <a:ext cx="88054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CE9B188A-675B-9F4D-9B7E-34D48729D6F8}"/>
                  </a:ext>
                </a:extLst>
              </p:cNvPr>
              <p:cNvCxnSpPr/>
              <p:nvPr/>
            </p:nvCxnSpPr>
            <p:spPr>
              <a:xfrm flipV="1">
                <a:off x="2767564" y="1619179"/>
                <a:ext cx="0" cy="66877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331AE28-4BD9-E14D-A7EF-575FCACCF48E}"/>
                  </a:ext>
                </a:extLst>
              </p:cNvPr>
              <p:cNvSpPr txBox="1"/>
              <p:nvPr/>
            </p:nvSpPr>
            <p:spPr>
              <a:xfrm>
                <a:off x="2578749" y="1836977"/>
                <a:ext cx="268022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Y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FA46AF3-FFCD-D041-925E-E4E46050275F}"/>
                  </a:ext>
                </a:extLst>
              </p:cNvPr>
              <p:cNvSpPr txBox="1"/>
              <p:nvPr/>
            </p:nvSpPr>
            <p:spPr>
              <a:xfrm>
                <a:off x="3109593" y="2326266"/>
                <a:ext cx="256802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X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E2BF10B-F4C8-B44B-9287-B411624C0823}"/>
                  </a:ext>
                </a:extLst>
              </p:cNvPr>
              <p:cNvCxnSpPr/>
              <p:nvPr/>
            </p:nvCxnSpPr>
            <p:spPr>
              <a:xfrm flipV="1">
                <a:off x="5138176" y="1596242"/>
                <a:ext cx="0" cy="71172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E874F44-96A1-3F4F-8335-2B36D03C3319}"/>
                  </a:ext>
                </a:extLst>
              </p:cNvPr>
              <p:cNvSpPr txBox="1"/>
              <p:nvPr/>
            </p:nvSpPr>
            <p:spPr>
              <a:xfrm>
                <a:off x="5038151" y="1841099"/>
                <a:ext cx="328937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Y’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CED5C69-F674-714B-8FC6-7CD82E43D8E8}"/>
                  </a:ext>
                </a:extLst>
              </p:cNvPr>
              <p:cNvSpPr/>
              <p:nvPr/>
            </p:nvSpPr>
            <p:spPr>
              <a:xfrm>
                <a:off x="2830454" y="1604517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13D6AB3-3C3F-7344-A7A1-AA2C095705F3}"/>
                  </a:ext>
                </a:extLst>
              </p:cNvPr>
              <p:cNvSpPr/>
              <p:nvPr/>
            </p:nvSpPr>
            <p:spPr>
              <a:xfrm>
                <a:off x="4116276" y="1592157"/>
                <a:ext cx="894485" cy="699705"/>
              </a:xfrm>
              <a:prstGeom prst="rect">
                <a:avLst/>
              </a:prstGeom>
              <a:solidFill>
                <a:srgbClr val="C3284A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0E102B1-6760-C34F-9496-F84B039A5515}"/>
                  </a:ext>
                </a:extLst>
              </p:cNvPr>
              <p:cNvSpPr/>
              <p:nvPr/>
            </p:nvSpPr>
            <p:spPr>
              <a:xfrm>
                <a:off x="1655612" y="1604517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</p:grp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1F0E1C1-930A-A24C-B95C-41314D5BAC6E}"/>
              </a:ext>
            </a:extLst>
          </p:cNvPr>
          <p:cNvCxnSpPr/>
          <p:nvPr/>
        </p:nvCxnSpPr>
        <p:spPr>
          <a:xfrm>
            <a:off x="4874538" y="1535169"/>
            <a:ext cx="2555043" cy="492643"/>
          </a:xfrm>
          <a:prstGeom prst="line">
            <a:avLst/>
          </a:prstGeom>
          <a:noFill/>
          <a:ln w="2540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4674967-56B4-A941-A5B8-463D2C26DEB5}"/>
              </a:ext>
            </a:extLst>
          </p:cNvPr>
          <p:cNvCxnSpPr/>
          <p:nvPr/>
        </p:nvCxnSpPr>
        <p:spPr>
          <a:xfrm flipV="1">
            <a:off x="4874538" y="2503424"/>
            <a:ext cx="2555043" cy="627844"/>
          </a:xfrm>
          <a:prstGeom prst="line">
            <a:avLst/>
          </a:prstGeom>
          <a:noFill/>
          <a:ln w="25400" cap="flat" cmpd="sng" algn="ctr">
            <a:solidFill>
              <a:srgbClr val="505050"/>
            </a:solidFill>
            <a:prstDash val="solid"/>
          </a:ln>
          <a:effectLst/>
        </p:spPr>
      </p:cxnSp>
      <p:sp>
        <p:nvSpPr>
          <p:cNvPr id="156" name="Right Arrow 155">
            <a:extLst>
              <a:ext uri="{FF2B5EF4-FFF2-40B4-BE49-F238E27FC236}">
                <a16:creationId xmlns:a16="http://schemas.microsoft.com/office/drawing/2014/main" id="{C0930FF9-EECF-3742-8E0A-7DEF15875CDB}"/>
              </a:ext>
            </a:extLst>
          </p:cNvPr>
          <p:cNvSpPr/>
          <p:nvPr/>
        </p:nvSpPr>
        <p:spPr>
          <a:xfrm>
            <a:off x="5272393" y="1982456"/>
            <a:ext cx="1343230" cy="566125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>
                <a:solidFill>
                  <a:srgbClr val="505050"/>
                </a:solidFill>
                <a:latin typeface="Trebuchet MS"/>
                <a:ea typeface=""/>
                <a:cs typeface=""/>
              </a:rPr>
              <a:t>map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FA9FF76-522F-6C49-AAAA-7E463DA21F76}"/>
              </a:ext>
            </a:extLst>
          </p:cNvPr>
          <p:cNvSpPr/>
          <p:nvPr/>
        </p:nvSpPr>
        <p:spPr>
          <a:xfrm>
            <a:off x="499776" y="3358365"/>
            <a:ext cx="4509109" cy="3139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7D Computation Space: </a:t>
            </a:r>
            <a:r>
              <a:rPr lang="en-US" sz="1600">
                <a:solidFill>
                  <a:schemeClr val="bg1"/>
                </a:solidFill>
                <a:ea typeface="MS PGothic" pitchFamily="34" charset="-128"/>
              </a:rPr>
              <a:t>R * S * X * Y * C * K * N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2054686-FD47-F54D-8E5C-C3B53672A66D}"/>
              </a:ext>
            </a:extLst>
          </p:cNvPr>
          <p:cNvSpPr/>
          <p:nvPr/>
        </p:nvSpPr>
        <p:spPr>
          <a:xfrm>
            <a:off x="10058144" y="1592888"/>
            <a:ext cx="1852580" cy="14219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Number of PEs</a:t>
            </a:r>
          </a:p>
          <a:p>
            <a:pPr marL="285750" indent="-28575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Memory Hierarchy</a:t>
            </a:r>
          </a:p>
          <a:p>
            <a:pPr marL="285750" indent="-28575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Interconnect Bandwidth</a:t>
            </a:r>
          </a:p>
          <a:p>
            <a:pPr marL="285750" indent="-28575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…</a:t>
            </a:r>
            <a:endParaRPr lang="en-US" sz="160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59" name="Content Placeholder 5">
            <a:extLst>
              <a:ext uri="{FF2B5EF4-FFF2-40B4-BE49-F238E27FC236}">
                <a16:creationId xmlns:a16="http://schemas.microsoft.com/office/drawing/2014/main" id="{86B09481-63D4-2847-BD8E-15C9D7AC3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8284"/>
            <a:ext cx="10876722" cy="2377054"/>
          </a:xfr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Precise Definition of Mapping: </a:t>
            </a:r>
            <a:r>
              <a:rPr lang="en-US" sz="2000" dirty="0"/>
              <a:t>Fine-grained schedule of computations within DNN accelerators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b="1" dirty="0"/>
              <a:t>Computation Order </a:t>
            </a:r>
            <a:r>
              <a:rPr lang="en-US" sz="2000" i="1" dirty="0"/>
              <a:t>(slowest tensor dimension often called “stationary”)</a:t>
            </a:r>
          </a:p>
          <a:p>
            <a:pPr lvl="1"/>
            <a:r>
              <a:rPr lang="en-US" sz="2000" b="1" dirty="0"/>
              <a:t>Parallelization Strategy </a:t>
            </a:r>
            <a:r>
              <a:rPr lang="en-US" sz="2000" i="1" dirty="0"/>
              <a:t>(which loops to unroll spatially)</a:t>
            </a:r>
          </a:p>
          <a:p>
            <a:pPr lvl="1"/>
            <a:r>
              <a:rPr lang="en-US" sz="2000" b="1" dirty="0"/>
              <a:t>Tiling Strategy </a:t>
            </a:r>
            <a:r>
              <a:rPr lang="en-US" sz="2000" i="1" dirty="0"/>
              <a:t>(number of levels of memory hierarchy)</a:t>
            </a:r>
          </a:p>
          <a:p>
            <a:pPr lvl="1"/>
            <a:r>
              <a:rPr lang="en-US" sz="2000" b="1" dirty="0"/>
              <a:t>Tile Sizes</a:t>
            </a:r>
          </a:p>
          <a:p>
            <a:r>
              <a:rPr lang="en-US" sz="2000" b="1" dirty="0"/>
              <a:t>Note: </a:t>
            </a:r>
            <a:r>
              <a:rPr lang="en-US" sz="2000" i="1" dirty="0"/>
              <a:t>Implication of mapping/dataflow: translate algorithmic data reuse to HW data reuse</a:t>
            </a: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EA847BD9-09E8-8740-8C49-2F00AB70F0BF}"/>
              </a:ext>
            </a:extLst>
          </p:cNvPr>
          <p:cNvSpPr/>
          <p:nvPr/>
        </p:nvSpPr>
        <p:spPr>
          <a:xfrm>
            <a:off x="9257195" y="4257232"/>
            <a:ext cx="300580" cy="106560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E1F8717-F2E2-B542-9C98-933F362A8AFF}"/>
              </a:ext>
            </a:extLst>
          </p:cNvPr>
          <p:cNvSpPr txBox="1"/>
          <p:nvPr/>
        </p:nvSpPr>
        <p:spPr>
          <a:xfrm>
            <a:off x="9650468" y="4545130"/>
            <a:ext cx="118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Dataflow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8AAC6-0081-F22C-A79E-3BCE7EB9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9AD4B-2914-E443-8289-61C607EA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74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64">
            <a:extLst>
              <a:ext uri="{FF2B5EF4-FFF2-40B4-BE49-F238E27FC236}">
                <a16:creationId xmlns:a16="http://schemas.microsoft.com/office/drawing/2014/main" id="{21471355-55E0-344F-B3AF-077B539D5D98}"/>
              </a:ext>
            </a:extLst>
          </p:cNvPr>
          <p:cNvSpPr/>
          <p:nvPr/>
        </p:nvSpPr>
        <p:spPr>
          <a:xfrm>
            <a:off x="8130491" y="3610304"/>
            <a:ext cx="4032377" cy="16074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EF79DF8A-3420-884F-9E39-A89BF4C8B7AD}"/>
              </a:ext>
            </a:extLst>
          </p:cNvPr>
          <p:cNvSpPr/>
          <p:nvPr/>
        </p:nvSpPr>
        <p:spPr>
          <a:xfrm>
            <a:off x="4096553" y="3617433"/>
            <a:ext cx="4032377" cy="1595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D7ED84E-B011-CC4D-BDB3-1DA0BEEC463F}"/>
              </a:ext>
            </a:extLst>
          </p:cNvPr>
          <p:cNvSpPr/>
          <p:nvPr/>
        </p:nvSpPr>
        <p:spPr>
          <a:xfrm>
            <a:off x="65852" y="3617433"/>
            <a:ext cx="4032377" cy="1595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9EDFB92-AD97-2E40-84B2-19A0FD6C88E0}"/>
              </a:ext>
            </a:extLst>
          </p:cNvPr>
          <p:cNvSpPr/>
          <p:nvPr/>
        </p:nvSpPr>
        <p:spPr>
          <a:xfrm>
            <a:off x="65853" y="1297794"/>
            <a:ext cx="4032377" cy="2315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0E913-DD4D-4B55-BEBF-22B744481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6700"/>
            <a:ext cx="10947171" cy="658998"/>
          </a:xfrm>
        </p:spPr>
        <p:txBody>
          <a:bodyPr>
            <a:noAutofit/>
          </a:bodyPr>
          <a:lstStyle/>
          <a:p>
            <a:r>
              <a:rPr lang="en-US"/>
              <a:t>Hardware Structures to Exploit Reuse</a:t>
            </a:r>
            <a:endParaRPr lang="id-ID"/>
          </a:p>
        </p:txBody>
      </p:sp>
      <p:sp>
        <p:nvSpPr>
          <p:cNvPr id="73" name="Slide Number Placeholder 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20CE8E-6D15-B348-A5ED-5372C7CAB835}"/>
              </a:ext>
            </a:extLst>
          </p:cNvPr>
          <p:cNvSpPr txBox="1"/>
          <p:nvPr/>
        </p:nvSpPr>
        <p:spPr>
          <a:xfrm>
            <a:off x="776451" y="880651"/>
            <a:ext cx="272085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"/>
                <a:cs typeface=""/>
              </a:rPr>
              <a:t>Temporal</a:t>
            </a:r>
            <a:r>
              <a:rPr kumimoji="0" lang="en-US" sz="24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"/>
                <a:cs typeface=""/>
              </a:rPr>
              <a:t>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"/>
                <a:cs typeface=""/>
              </a:rPr>
              <a:t>Reuse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7780BA-4CCF-E04E-91EE-67054F9EB73A}"/>
              </a:ext>
            </a:extLst>
          </p:cNvPr>
          <p:cNvSpPr txBox="1"/>
          <p:nvPr/>
        </p:nvSpPr>
        <p:spPr>
          <a:xfrm>
            <a:off x="4909673" y="889607"/>
            <a:ext cx="2332402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"/>
                <a:cs typeface=""/>
              </a:rPr>
              <a:t>Spatial</a:t>
            </a:r>
            <a:r>
              <a:rPr kumimoji="0" lang="en-US" sz="24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"/>
                <a:cs typeface=""/>
              </a:rPr>
              <a:t> </a:t>
            </a:r>
            <a:r>
              <a:rPr lang="en-US" sz="2400" b="1" kern="0">
                <a:solidFill>
                  <a:srgbClr val="000000"/>
                </a:solidFill>
                <a:ea typeface=""/>
                <a:cs typeface=""/>
              </a:rPr>
              <a:t>Reuse</a:t>
            </a: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"/>
              <a:cs typeface="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B7A25-5CCD-984C-90DA-CDF45AD5079A}"/>
              </a:ext>
            </a:extLst>
          </p:cNvPr>
          <p:cNvSpPr txBox="1"/>
          <p:nvPr/>
        </p:nvSpPr>
        <p:spPr>
          <a:xfrm>
            <a:off x="7849184" y="893994"/>
            <a:ext cx="3936187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"/>
                <a:cs typeface=""/>
              </a:rPr>
              <a:t>Spatio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"/>
                <a:cs typeface=""/>
              </a:rPr>
              <a:t>-Temporal Reuse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8DC3D3-EACF-484B-9E7F-2A430EB4354E}"/>
              </a:ext>
            </a:extLst>
          </p:cNvPr>
          <p:cNvGrpSpPr/>
          <p:nvPr/>
        </p:nvGrpSpPr>
        <p:grpSpPr>
          <a:xfrm>
            <a:off x="281584" y="3880362"/>
            <a:ext cx="3517793" cy="1056577"/>
            <a:chOff x="281584" y="4363936"/>
            <a:chExt cx="3517793" cy="105657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FC06BF-E1B9-CA4B-9DC5-CC86599DF0CD}"/>
                </a:ext>
              </a:extLst>
            </p:cNvPr>
            <p:cNvGrpSpPr/>
            <p:nvPr/>
          </p:nvGrpSpPr>
          <p:grpSpPr>
            <a:xfrm>
              <a:off x="498802" y="4363936"/>
              <a:ext cx="2894317" cy="523188"/>
              <a:chOff x="6476062" y="3803956"/>
              <a:chExt cx="3212458" cy="58069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7A64F7-F3E1-3D4A-B224-3A424CE162A0}"/>
                  </a:ext>
                </a:extLst>
              </p:cNvPr>
              <p:cNvSpPr/>
              <p:nvPr/>
            </p:nvSpPr>
            <p:spPr>
              <a:xfrm>
                <a:off x="6476062" y="3803957"/>
                <a:ext cx="766709" cy="580696"/>
              </a:xfrm>
              <a:prstGeom prst="rect">
                <a:avLst/>
              </a:prstGeom>
              <a:solidFill>
                <a:srgbClr val="C3284B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"/>
                    <a:cs typeface=""/>
                  </a:rPr>
                  <a:t>DRAM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AABF76-3FFE-D846-8ED3-B52326AE5094}"/>
                  </a:ext>
                </a:extLst>
              </p:cNvPr>
              <p:cNvSpPr/>
              <p:nvPr/>
            </p:nvSpPr>
            <p:spPr>
              <a:xfrm>
                <a:off x="7429563" y="3803956"/>
                <a:ext cx="481878" cy="580696"/>
              </a:xfrm>
              <a:prstGeom prst="rect">
                <a:avLst/>
              </a:prstGeom>
              <a:solidFill>
                <a:srgbClr val="C3284B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softEdge rad="0"/>
              </a:effectLst>
            </p:spPr>
            <p:txBody>
              <a:bodyPr lIns="82296" tIns="41148" rIns="82296" bIns="41148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"/>
                    <a:cs typeface=""/>
                  </a:rPr>
                  <a:t>Buf</a:t>
                </a: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99D057-5D59-AA43-A991-EB4AA4CCDEB9}"/>
                  </a:ext>
                </a:extLst>
              </p:cNvPr>
              <p:cNvSpPr/>
              <p:nvPr/>
            </p:nvSpPr>
            <p:spPr>
              <a:xfrm>
                <a:off x="8098232" y="3980834"/>
                <a:ext cx="549113" cy="230434"/>
              </a:xfrm>
              <a:prstGeom prst="rect">
                <a:avLst/>
              </a:prstGeom>
              <a:solidFill>
                <a:srgbClr val="31934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softEdge rad="0"/>
              </a:effectLst>
            </p:spPr>
            <p:txBody>
              <a:bodyPr lIns="82296" tIns="41148" rIns="82296" bIns="41148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"/>
                    <a:cs typeface=""/>
                  </a:rPr>
                  <a:t>RF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44DAAA5-03A9-D847-A71D-597344EBBA1A}"/>
                  </a:ext>
                </a:extLst>
              </p:cNvPr>
              <p:cNvSpPr/>
              <p:nvPr/>
            </p:nvSpPr>
            <p:spPr>
              <a:xfrm>
                <a:off x="8865627" y="3865881"/>
                <a:ext cx="822893" cy="471419"/>
              </a:xfrm>
              <a:prstGeom prst="ellipse">
                <a:avLst/>
              </a:prstGeom>
              <a:solidFill>
                <a:srgbClr val="FF9609"/>
              </a:solidFill>
              <a:ln w="25400" cap="flat" cmpd="sng" algn="ctr">
                <a:solidFill>
                  <a:srgbClr val="9A4216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rebuchet MS"/>
                    <a:ea typeface=""/>
                    <a:cs typeface=""/>
                  </a:rPr>
                  <a:t>ALU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D5F1F8E-8601-5F42-B0EF-BEF4E17C44BB}"/>
                  </a:ext>
                </a:extLst>
              </p:cNvPr>
              <p:cNvCxnSpPr/>
              <p:nvPr/>
            </p:nvCxnSpPr>
            <p:spPr>
              <a:xfrm flipV="1">
                <a:off x="7242771" y="4094304"/>
                <a:ext cx="186792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CBF1639-DF97-A441-92BE-E5E13F1917A1}"/>
                  </a:ext>
                </a:extLst>
              </p:cNvPr>
              <p:cNvCxnSpPr/>
              <p:nvPr/>
            </p:nvCxnSpPr>
            <p:spPr>
              <a:xfrm>
                <a:off x="7889703" y="4094304"/>
                <a:ext cx="208529" cy="1747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71E8A92-9290-C544-96CB-755B2F371AD4}"/>
                  </a:ext>
                </a:extLst>
              </p:cNvPr>
              <p:cNvCxnSpPr/>
              <p:nvPr/>
            </p:nvCxnSpPr>
            <p:spPr>
              <a:xfrm flipV="1">
                <a:off x="8647345" y="4094303"/>
                <a:ext cx="218283" cy="1748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tailEnd type="triangle"/>
              </a:ln>
              <a:effectLst/>
            </p:spPr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D578AF-3254-E24A-A224-59B1B8D8AA5B}"/>
                </a:ext>
              </a:extLst>
            </p:cNvPr>
            <p:cNvSpPr txBox="1"/>
            <p:nvPr/>
          </p:nvSpPr>
          <p:spPr>
            <a:xfrm>
              <a:off x="281584" y="5051181"/>
              <a:ext cx="3517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Memory Hierarchy / Staging Buffers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570015E-C324-4331-9793-DCBAFB07BC15}"/>
              </a:ext>
            </a:extLst>
          </p:cNvPr>
          <p:cNvGrpSpPr/>
          <p:nvPr/>
        </p:nvGrpSpPr>
        <p:grpSpPr>
          <a:xfrm>
            <a:off x="4548603" y="3698051"/>
            <a:ext cx="2900278" cy="1407066"/>
            <a:chOff x="4548603" y="4117151"/>
            <a:chExt cx="2900278" cy="140706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736666-D45F-F648-A727-C4027A4AD9A4}"/>
                </a:ext>
              </a:extLst>
            </p:cNvPr>
            <p:cNvGrpSpPr/>
            <p:nvPr/>
          </p:nvGrpSpPr>
          <p:grpSpPr>
            <a:xfrm>
              <a:off x="5351802" y="4117151"/>
              <a:ext cx="1448144" cy="930999"/>
              <a:chOff x="974265" y="2201624"/>
              <a:chExt cx="3272898" cy="2104116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582CA56B-5CF0-2846-A5AC-3E166992CBEB}"/>
                  </a:ext>
                </a:extLst>
              </p:cNvPr>
              <p:cNvSpPr/>
              <p:nvPr/>
            </p:nvSpPr>
            <p:spPr>
              <a:xfrm>
                <a:off x="974265" y="2901852"/>
                <a:ext cx="1172062" cy="769294"/>
              </a:xfrm>
              <a:prstGeom prst="roundRect">
                <a:avLst/>
              </a:prstGeom>
              <a:solidFill>
                <a:srgbClr val="C3284B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softEdge rad="0"/>
              </a:effectLst>
            </p:spPr>
            <p:txBody>
              <a:bodyPr lIns="82296" tIns="41148" rIns="82296" bIns="41148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"/>
                    <a:cs typeface=""/>
                  </a:rPr>
                  <a:t>Buf</a:t>
                </a: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82A4938-1BE3-CE4A-A0E3-8208ED1DAAE6}"/>
                  </a:ext>
                </a:extLst>
              </p:cNvPr>
              <p:cNvSpPr/>
              <p:nvPr/>
            </p:nvSpPr>
            <p:spPr>
              <a:xfrm>
                <a:off x="3539703" y="2201624"/>
                <a:ext cx="707459" cy="316783"/>
              </a:xfrm>
              <a:prstGeom prst="roundRect">
                <a:avLst/>
              </a:prstGeom>
              <a:solidFill>
                <a:srgbClr val="76B9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softEdge rad="0"/>
              </a:effectLst>
            </p:spPr>
            <p:txBody>
              <a:bodyPr lIns="82296" tIns="41148" rIns="82296" bIns="41148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"/>
                  <a:cs typeface="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1C14278-2FD2-3E4F-AAC0-A409F1B7CDEE}"/>
                  </a:ext>
                </a:extLst>
              </p:cNvPr>
              <p:cNvCxnSpPr/>
              <p:nvPr/>
            </p:nvCxnSpPr>
            <p:spPr>
              <a:xfrm flipV="1">
                <a:off x="2734158" y="2360015"/>
                <a:ext cx="805545" cy="90509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D3481">
                    <a:lumMod val="60000"/>
                    <a:lumOff val="40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92EF761-8B27-1C4E-B35B-ACFDC11BA3DF}"/>
                  </a:ext>
                </a:extLst>
              </p:cNvPr>
              <p:cNvCxnSpPr/>
              <p:nvPr/>
            </p:nvCxnSpPr>
            <p:spPr>
              <a:xfrm>
                <a:off x="2734158" y="3265105"/>
                <a:ext cx="805546" cy="8822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D3481">
                    <a:lumMod val="60000"/>
                    <a:lumOff val="40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85567878-2DCF-1247-B0A1-D54F6BA72F9C}"/>
                  </a:ext>
                </a:extLst>
              </p:cNvPr>
              <p:cNvSpPr/>
              <p:nvPr/>
            </p:nvSpPr>
            <p:spPr>
              <a:xfrm>
                <a:off x="3539703" y="2655955"/>
                <a:ext cx="707459" cy="316783"/>
              </a:xfrm>
              <a:prstGeom prst="roundRect">
                <a:avLst/>
              </a:prstGeom>
              <a:solidFill>
                <a:srgbClr val="76B9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softEdge rad="0"/>
              </a:effectLst>
            </p:spPr>
            <p:txBody>
              <a:bodyPr lIns="82296" tIns="41148" rIns="82296" bIns="41148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C6BF407-BF85-3146-BCA2-B092509D29F5}"/>
                  </a:ext>
                </a:extLst>
              </p:cNvPr>
              <p:cNvSpPr/>
              <p:nvPr/>
            </p:nvSpPr>
            <p:spPr>
              <a:xfrm>
                <a:off x="3539703" y="3080245"/>
                <a:ext cx="707459" cy="316783"/>
              </a:xfrm>
              <a:prstGeom prst="roundRect">
                <a:avLst/>
              </a:prstGeom>
              <a:solidFill>
                <a:srgbClr val="76B9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softEdge rad="0"/>
              </a:effectLst>
            </p:spPr>
            <p:txBody>
              <a:bodyPr lIns="82296" tIns="41148" rIns="82296" bIns="41148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DF0C166-4435-DD41-8384-6B95C9F59877}"/>
                  </a:ext>
                </a:extLst>
              </p:cNvPr>
              <p:cNvSpPr/>
              <p:nvPr/>
            </p:nvSpPr>
            <p:spPr>
              <a:xfrm>
                <a:off x="3539704" y="3545334"/>
                <a:ext cx="707459" cy="316783"/>
              </a:xfrm>
              <a:prstGeom prst="roundRect">
                <a:avLst/>
              </a:prstGeom>
              <a:solidFill>
                <a:srgbClr val="76B9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softEdge rad="0"/>
              </a:effectLst>
            </p:spPr>
            <p:txBody>
              <a:bodyPr lIns="82296" tIns="41148" rIns="82296" bIns="41148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652F0445-BA62-2C40-A07C-EF021B32D5C8}"/>
                  </a:ext>
                </a:extLst>
              </p:cNvPr>
              <p:cNvSpPr/>
              <p:nvPr/>
            </p:nvSpPr>
            <p:spPr>
              <a:xfrm>
                <a:off x="3539704" y="3988957"/>
                <a:ext cx="707459" cy="316783"/>
              </a:xfrm>
              <a:prstGeom prst="roundRect">
                <a:avLst/>
              </a:prstGeom>
              <a:solidFill>
                <a:srgbClr val="76B9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>
                <a:softEdge rad="0"/>
              </a:effectLst>
            </p:spPr>
            <p:txBody>
              <a:bodyPr lIns="82296" tIns="41148" rIns="82296" bIns="41148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"/>
                  <a:cs typeface="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17AC52-D36D-004A-8839-23F9D2395720}"/>
                  </a:ext>
                </a:extLst>
              </p:cNvPr>
              <p:cNvCxnSpPr/>
              <p:nvPr/>
            </p:nvCxnSpPr>
            <p:spPr>
              <a:xfrm>
                <a:off x="2734156" y="3297233"/>
                <a:ext cx="805548" cy="40649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D3481">
                    <a:lumMod val="60000"/>
                    <a:lumOff val="40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93B0578-1044-5148-B20F-C91E74944044}"/>
                  </a:ext>
                </a:extLst>
              </p:cNvPr>
              <p:cNvCxnSpPr/>
              <p:nvPr/>
            </p:nvCxnSpPr>
            <p:spPr>
              <a:xfrm flipV="1">
                <a:off x="2734156" y="3238636"/>
                <a:ext cx="805547" cy="369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D3481">
                    <a:lumMod val="60000"/>
                    <a:lumOff val="40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B998C96-4A75-0047-814B-BE4A673F2BA1}"/>
                  </a:ext>
                </a:extLst>
              </p:cNvPr>
              <p:cNvCxnSpPr/>
              <p:nvPr/>
            </p:nvCxnSpPr>
            <p:spPr>
              <a:xfrm flipV="1">
                <a:off x="2734158" y="2814347"/>
                <a:ext cx="805545" cy="45075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D3481">
                    <a:lumMod val="60000"/>
                    <a:lumOff val="40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" name="Left-Right Arrow 24">
                <a:extLst>
                  <a:ext uri="{FF2B5EF4-FFF2-40B4-BE49-F238E27FC236}">
                    <a16:creationId xmlns:a16="http://schemas.microsoft.com/office/drawing/2014/main" id="{DB27097F-DA27-0B4C-96CE-4A0A8389C5FB}"/>
                  </a:ext>
                </a:extLst>
              </p:cNvPr>
              <p:cNvSpPr/>
              <p:nvPr/>
            </p:nvSpPr>
            <p:spPr>
              <a:xfrm>
                <a:off x="2146331" y="3160944"/>
                <a:ext cx="587825" cy="251110"/>
              </a:xfrm>
              <a:prstGeom prst="leftRightArrow">
                <a:avLst/>
              </a:prstGeom>
              <a:solidFill>
                <a:srgbClr val="9A421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"/>
                  <a:cs typeface="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1852A0-5D56-654F-A0AC-4235D9936EE0}"/>
                </a:ext>
              </a:extLst>
            </p:cNvPr>
            <p:cNvSpPr txBox="1"/>
            <p:nvPr/>
          </p:nvSpPr>
          <p:spPr>
            <a:xfrm>
              <a:off x="4548603" y="5154885"/>
              <a:ext cx="2900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Multicasting-support </a:t>
              </a:r>
              <a:r>
                <a:rPr lang="en-US" err="1"/>
                <a:t>NoCs</a:t>
              </a:r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949D8F1-B8D3-1243-9AC6-F46D8A55F0A3}"/>
              </a:ext>
            </a:extLst>
          </p:cNvPr>
          <p:cNvSpPr txBox="1"/>
          <p:nvPr/>
        </p:nvSpPr>
        <p:spPr>
          <a:xfrm>
            <a:off x="363281" y="5315257"/>
            <a:ext cx="3878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E.g., Custom memory hierarchies in accelerators.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743CB9-4E83-3C42-A86C-954B2A3A9E09}"/>
              </a:ext>
            </a:extLst>
          </p:cNvPr>
          <p:cNvSpPr txBox="1"/>
          <p:nvPr/>
        </p:nvSpPr>
        <p:spPr>
          <a:xfrm>
            <a:off x="4125011" y="5325794"/>
            <a:ext cx="3878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E.g., Hierarchical Bus in </a:t>
            </a:r>
            <a:r>
              <a:rPr lang="en-US" sz="1400" err="1"/>
              <a:t>Eyeriss</a:t>
            </a:r>
            <a:r>
              <a:rPr lang="en-US" sz="1400"/>
              <a:t> (ISCA 2016), Tree in MAERI (ASPLOS 2018)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6483F9-B5C0-7D45-909D-F529D9508678}"/>
              </a:ext>
            </a:extLst>
          </p:cNvPr>
          <p:cNvSpPr txBox="1"/>
          <p:nvPr/>
        </p:nvSpPr>
        <p:spPr>
          <a:xfrm>
            <a:off x="8348701" y="5323370"/>
            <a:ext cx="3582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E.g., TPU (ISCA 2017), local network in </a:t>
            </a:r>
            <a:r>
              <a:rPr lang="en-US" sz="1400" err="1"/>
              <a:t>Eyeriss</a:t>
            </a:r>
            <a:r>
              <a:rPr lang="en-US" sz="1400"/>
              <a:t> (ISCA 2016)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FDD144A-89CF-2943-87F4-FEBE4F4BDDCB}"/>
              </a:ext>
            </a:extLst>
          </p:cNvPr>
          <p:cNvGrpSpPr/>
          <p:nvPr/>
        </p:nvGrpSpPr>
        <p:grpSpPr>
          <a:xfrm>
            <a:off x="174361" y="1348682"/>
            <a:ext cx="3254985" cy="2048662"/>
            <a:chOff x="645365" y="1568402"/>
            <a:chExt cx="3254985" cy="2048662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47712FC-53D7-584C-880C-079DE2EC88BE}"/>
                </a:ext>
              </a:extLst>
            </p:cNvPr>
            <p:cNvCxnSpPr>
              <a:cxnSpLocks/>
            </p:cNvCxnSpPr>
            <p:nvPr/>
          </p:nvCxnSpPr>
          <p:spPr>
            <a:xfrm>
              <a:off x="963028" y="1909899"/>
              <a:ext cx="2891895" cy="0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2A1EC54-57DE-764E-92F4-A501A4986AED}"/>
                </a:ext>
              </a:extLst>
            </p:cNvPr>
            <p:cNvCxnSpPr>
              <a:cxnSpLocks/>
            </p:cNvCxnSpPr>
            <p:nvPr/>
          </p:nvCxnSpPr>
          <p:spPr>
            <a:xfrm>
              <a:off x="969806" y="1909899"/>
              <a:ext cx="0" cy="170716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487EE39-B037-884D-B935-C7AE2814E36F}"/>
                </a:ext>
              </a:extLst>
            </p:cNvPr>
            <p:cNvSpPr txBox="1"/>
            <p:nvPr/>
          </p:nvSpPr>
          <p:spPr>
            <a:xfrm>
              <a:off x="3380141" y="1568402"/>
              <a:ext cx="483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PEs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C7B1FF-BF0D-0647-BB10-302A71FF4DF2}"/>
                </a:ext>
              </a:extLst>
            </p:cNvPr>
            <p:cNvSpPr txBox="1"/>
            <p:nvPr/>
          </p:nvSpPr>
          <p:spPr>
            <a:xfrm rot="16200000">
              <a:off x="410817" y="3077767"/>
              <a:ext cx="746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Time</a:t>
              </a:r>
              <a:endParaRPr lang="en-US" sz="12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33CA6A-3676-3B48-A1A5-FCBFDE8A6047}"/>
                </a:ext>
              </a:extLst>
            </p:cNvPr>
            <p:cNvSpPr/>
            <p:nvPr/>
          </p:nvSpPr>
          <p:spPr>
            <a:xfrm>
              <a:off x="1164403" y="2030148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FAE9D7-DA89-0841-95D7-00C89A512266}"/>
                </a:ext>
              </a:extLst>
            </p:cNvPr>
            <p:cNvSpPr/>
            <p:nvPr/>
          </p:nvSpPr>
          <p:spPr>
            <a:xfrm>
              <a:off x="1701928" y="2030148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PE1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57C8831-BB30-D148-AAA8-9CA0497F94A4}"/>
                </a:ext>
              </a:extLst>
            </p:cNvPr>
            <p:cNvSpPr/>
            <p:nvPr/>
          </p:nvSpPr>
          <p:spPr>
            <a:xfrm>
              <a:off x="2239453" y="2035140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6257C7D-C5B7-874D-AB2A-A62EAA292FDB}"/>
                </a:ext>
              </a:extLst>
            </p:cNvPr>
            <p:cNvSpPr/>
            <p:nvPr/>
          </p:nvSpPr>
          <p:spPr>
            <a:xfrm>
              <a:off x="2774451" y="2036907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9FCE5D-C358-7B4C-BC92-7A44626DD4EB}"/>
                </a:ext>
              </a:extLst>
            </p:cNvPr>
            <p:cNvSpPr txBox="1"/>
            <p:nvPr/>
          </p:nvSpPr>
          <p:spPr>
            <a:xfrm>
              <a:off x="3246180" y="1922777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CF9ED01-04F8-F84C-B391-88EBEAF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969806" y="2763481"/>
              <a:ext cx="2930544" cy="0"/>
            </a:xfrm>
            <a:prstGeom prst="line">
              <a:avLst/>
            </a:prstGeom>
            <a:ln w="38100">
              <a:solidFill>
                <a:srgbClr val="C3284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5AF5F66-E3A6-454C-9ABE-5122116453F3}"/>
                </a:ext>
              </a:extLst>
            </p:cNvPr>
            <p:cNvSpPr/>
            <p:nvPr/>
          </p:nvSpPr>
          <p:spPr>
            <a:xfrm>
              <a:off x="1768646" y="2338304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B67694-7492-9E48-978D-FCE4FE7F768D}"/>
                </a:ext>
              </a:extLst>
            </p:cNvPr>
            <p:cNvSpPr txBox="1"/>
            <p:nvPr/>
          </p:nvSpPr>
          <p:spPr>
            <a:xfrm>
              <a:off x="2521177" y="2316745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8C8708C-F9E1-2249-8E81-3AAF8F887FF1}"/>
                </a:ext>
              </a:extLst>
            </p:cNvPr>
            <p:cNvSpPr txBox="1"/>
            <p:nvPr/>
          </p:nvSpPr>
          <p:spPr>
            <a:xfrm>
              <a:off x="1232414" y="2334432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A23532B-020B-984F-A7E3-707C413969C6}"/>
                </a:ext>
              </a:extLst>
            </p:cNvPr>
            <p:cNvSpPr/>
            <p:nvPr/>
          </p:nvSpPr>
          <p:spPr>
            <a:xfrm>
              <a:off x="1163452" y="2836460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CC05E5F-37A0-8049-BEA7-A69C8F65F269}"/>
                </a:ext>
              </a:extLst>
            </p:cNvPr>
            <p:cNvSpPr/>
            <p:nvPr/>
          </p:nvSpPr>
          <p:spPr>
            <a:xfrm>
              <a:off x="1700977" y="2836460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BC929E-EF01-294F-9E0E-7E805F13B60B}"/>
                </a:ext>
              </a:extLst>
            </p:cNvPr>
            <p:cNvSpPr/>
            <p:nvPr/>
          </p:nvSpPr>
          <p:spPr>
            <a:xfrm>
              <a:off x="2238502" y="2841452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PE2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FBB6E3C-BD83-4E48-9AA0-2A0DEA0698F2}"/>
                </a:ext>
              </a:extLst>
            </p:cNvPr>
            <p:cNvSpPr/>
            <p:nvPr/>
          </p:nvSpPr>
          <p:spPr>
            <a:xfrm>
              <a:off x="2773500" y="2843219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31A5E12-C4B2-3E43-B743-173238BB3BB3}"/>
                </a:ext>
              </a:extLst>
            </p:cNvPr>
            <p:cNvSpPr txBox="1"/>
            <p:nvPr/>
          </p:nvSpPr>
          <p:spPr>
            <a:xfrm>
              <a:off x="3245229" y="2729089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7050B64-9D7B-DA4C-91DB-2CA26A160FC1}"/>
                </a:ext>
              </a:extLst>
            </p:cNvPr>
            <p:cNvSpPr/>
            <p:nvPr/>
          </p:nvSpPr>
          <p:spPr>
            <a:xfrm>
              <a:off x="1767695" y="3144616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EE78FA5-246A-8344-983B-025682041701}"/>
                </a:ext>
              </a:extLst>
            </p:cNvPr>
            <p:cNvSpPr txBox="1"/>
            <p:nvPr/>
          </p:nvSpPr>
          <p:spPr>
            <a:xfrm>
              <a:off x="2520226" y="3123057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E5383BE-8B26-F047-BBB0-58B4C70308AB}"/>
                </a:ext>
              </a:extLst>
            </p:cNvPr>
            <p:cNvSpPr txBox="1"/>
            <p:nvPr/>
          </p:nvSpPr>
          <p:spPr>
            <a:xfrm>
              <a:off x="1231463" y="3140744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02EEE76-CFD3-514F-ABF6-9CF14623FFCA}"/>
              </a:ext>
            </a:extLst>
          </p:cNvPr>
          <p:cNvSpPr/>
          <p:nvPr/>
        </p:nvSpPr>
        <p:spPr>
          <a:xfrm>
            <a:off x="4097392" y="1295120"/>
            <a:ext cx="4032377" cy="2315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5686AD7-9F43-A449-A2C3-FC7E7DF0CB9B}"/>
              </a:ext>
            </a:extLst>
          </p:cNvPr>
          <p:cNvSpPr/>
          <p:nvPr/>
        </p:nvSpPr>
        <p:spPr>
          <a:xfrm>
            <a:off x="8128931" y="1297794"/>
            <a:ext cx="4032377" cy="2315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7DF842-F504-294B-9DDD-3E2E9D9FAE07}"/>
              </a:ext>
            </a:extLst>
          </p:cNvPr>
          <p:cNvSpPr/>
          <p:nvPr/>
        </p:nvSpPr>
        <p:spPr>
          <a:xfrm>
            <a:off x="1147628" y="2022733"/>
            <a:ext cx="593086" cy="1382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E7E8595-1B92-48E5-884C-438B31C0EE70}"/>
              </a:ext>
            </a:extLst>
          </p:cNvPr>
          <p:cNvGrpSpPr/>
          <p:nvPr/>
        </p:nvGrpSpPr>
        <p:grpSpPr>
          <a:xfrm>
            <a:off x="4329788" y="1356901"/>
            <a:ext cx="3237461" cy="2050302"/>
            <a:chOff x="4329788" y="1776001"/>
            <a:chExt cx="3237461" cy="2050302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648DDEA-D11D-0D41-8000-2A78456B2DBC}"/>
                </a:ext>
              </a:extLst>
            </p:cNvPr>
            <p:cNvCxnSpPr>
              <a:cxnSpLocks/>
            </p:cNvCxnSpPr>
            <p:nvPr/>
          </p:nvCxnSpPr>
          <p:spPr>
            <a:xfrm>
              <a:off x="4629927" y="2119138"/>
              <a:ext cx="2891895" cy="0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FDD973A-9C92-2249-BC0B-6ADD737CCF07}"/>
                </a:ext>
              </a:extLst>
            </p:cNvPr>
            <p:cNvCxnSpPr>
              <a:cxnSpLocks/>
            </p:cNvCxnSpPr>
            <p:nvPr/>
          </p:nvCxnSpPr>
          <p:spPr>
            <a:xfrm>
              <a:off x="4636705" y="2119138"/>
              <a:ext cx="0" cy="170716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C0C54DD-9D1E-E745-8511-4861CB5D68CB}"/>
                </a:ext>
              </a:extLst>
            </p:cNvPr>
            <p:cNvSpPr/>
            <p:nvPr/>
          </p:nvSpPr>
          <p:spPr>
            <a:xfrm>
              <a:off x="4831302" y="2239387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PE0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C9531F6-A3C8-9E47-B982-156E6C6AE798}"/>
                </a:ext>
              </a:extLst>
            </p:cNvPr>
            <p:cNvSpPr/>
            <p:nvPr/>
          </p:nvSpPr>
          <p:spPr>
            <a:xfrm>
              <a:off x="5368827" y="2239387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PE1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5BDB412-60A1-5144-9292-E5AFAF6A01B2}"/>
                </a:ext>
              </a:extLst>
            </p:cNvPr>
            <p:cNvSpPr/>
            <p:nvPr/>
          </p:nvSpPr>
          <p:spPr>
            <a:xfrm>
              <a:off x="5906352" y="2244379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PE2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613E9B0-5715-054E-80D0-3058E36338FF}"/>
                </a:ext>
              </a:extLst>
            </p:cNvPr>
            <p:cNvSpPr/>
            <p:nvPr/>
          </p:nvSpPr>
          <p:spPr>
            <a:xfrm>
              <a:off x="6441350" y="2246146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PE3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977B04-01A3-4643-987D-0063560CEBAE}"/>
                </a:ext>
              </a:extLst>
            </p:cNvPr>
            <p:cNvSpPr txBox="1"/>
            <p:nvPr/>
          </p:nvSpPr>
          <p:spPr>
            <a:xfrm>
              <a:off x="6913079" y="2132016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0535AF-764A-0345-869E-E99550937625}"/>
                </a:ext>
              </a:extLst>
            </p:cNvPr>
            <p:cNvCxnSpPr>
              <a:cxnSpLocks/>
            </p:cNvCxnSpPr>
            <p:nvPr/>
          </p:nvCxnSpPr>
          <p:spPr>
            <a:xfrm>
              <a:off x="4636705" y="2972720"/>
              <a:ext cx="2930544" cy="0"/>
            </a:xfrm>
            <a:prstGeom prst="line">
              <a:avLst/>
            </a:prstGeom>
            <a:ln w="38100">
              <a:solidFill>
                <a:srgbClr val="C3284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61A727B-550C-4045-BD93-BEA2BAD5E64D}"/>
                </a:ext>
              </a:extLst>
            </p:cNvPr>
            <p:cNvSpPr/>
            <p:nvPr/>
          </p:nvSpPr>
          <p:spPr>
            <a:xfrm>
              <a:off x="5435545" y="2547543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89F2B08-26D2-A74A-A11B-9195A4639D8B}"/>
                </a:ext>
              </a:extLst>
            </p:cNvPr>
            <p:cNvSpPr txBox="1"/>
            <p:nvPr/>
          </p:nvSpPr>
          <p:spPr>
            <a:xfrm>
              <a:off x="4899313" y="2543671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A1714BC-75F4-844B-86E7-0621591B2BB5}"/>
                </a:ext>
              </a:extLst>
            </p:cNvPr>
            <p:cNvSpPr/>
            <p:nvPr/>
          </p:nvSpPr>
          <p:spPr>
            <a:xfrm>
              <a:off x="4830351" y="3045699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PE0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6CD059B-7AC1-DD4B-BD5D-475C1B3E9D31}"/>
                </a:ext>
              </a:extLst>
            </p:cNvPr>
            <p:cNvSpPr/>
            <p:nvPr/>
          </p:nvSpPr>
          <p:spPr>
            <a:xfrm>
              <a:off x="5367876" y="3045699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PE1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72FB0FA-1D79-4749-8776-E737E3BB70B8}"/>
                </a:ext>
              </a:extLst>
            </p:cNvPr>
            <p:cNvSpPr/>
            <p:nvPr/>
          </p:nvSpPr>
          <p:spPr>
            <a:xfrm>
              <a:off x="5905401" y="3050691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PE2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83C05DB-74EB-7D4D-9058-8DB284764FF5}"/>
                </a:ext>
              </a:extLst>
            </p:cNvPr>
            <p:cNvSpPr/>
            <p:nvPr/>
          </p:nvSpPr>
          <p:spPr>
            <a:xfrm>
              <a:off x="6440399" y="3052458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PE3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EA3779A-639B-E349-B9BC-47BE0B23E658}"/>
                </a:ext>
              </a:extLst>
            </p:cNvPr>
            <p:cNvSpPr txBox="1"/>
            <p:nvPr/>
          </p:nvSpPr>
          <p:spPr>
            <a:xfrm>
              <a:off x="6912128" y="2938328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C0385F8-2369-E54E-85D1-40C561943CB9}"/>
                </a:ext>
              </a:extLst>
            </p:cNvPr>
            <p:cNvSpPr/>
            <p:nvPr/>
          </p:nvSpPr>
          <p:spPr>
            <a:xfrm>
              <a:off x="5434594" y="3353855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170E82B-7725-934B-BB38-9F45521A3CE5}"/>
                </a:ext>
              </a:extLst>
            </p:cNvPr>
            <p:cNvSpPr txBox="1"/>
            <p:nvPr/>
          </p:nvSpPr>
          <p:spPr>
            <a:xfrm>
              <a:off x="6489942" y="3332296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4A18B1C-E73B-8945-96EC-42741CE09A94}"/>
                </a:ext>
              </a:extLst>
            </p:cNvPr>
            <p:cNvSpPr txBox="1"/>
            <p:nvPr/>
          </p:nvSpPr>
          <p:spPr>
            <a:xfrm>
              <a:off x="4898362" y="3349983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3635D34-6321-4947-9C05-6CCB9A01C489}"/>
                </a:ext>
              </a:extLst>
            </p:cNvPr>
            <p:cNvSpPr/>
            <p:nvPr/>
          </p:nvSpPr>
          <p:spPr>
            <a:xfrm>
              <a:off x="6002037" y="2537684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65C7373-205B-AE45-AA03-BD23613AE1BF}"/>
                </a:ext>
              </a:extLst>
            </p:cNvPr>
            <p:cNvSpPr txBox="1"/>
            <p:nvPr/>
          </p:nvSpPr>
          <p:spPr>
            <a:xfrm>
              <a:off x="6489942" y="2544638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7D883DD-D853-3D43-AC5D-18D6ECBAA578}"/>
                </a:ext>
              </a:extLst>
            </p:cNvPr>
            <p:cNvSpPr/>
            <p:nvPr/>
          </p:nvSpPr>
          <p:spPr>
            <a:xfrm>
              <a:off x="6006748" y="3358889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E076A8-1A97-DF4C-B90D-2D7688A92871}"/>
                </a:ext>
              </a:extLst>
            </p:cNvPr>
            <p:cNvSpPr txBox="1"/>
            <p:nvPr/>
          </p:nvSpPr>
          <p:spPr>
            <a:xfrm>
              <a:off x="7068935" y="1776001"/>
              <a:ext cx="483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PEs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C93AB15-DC29-F94D-A4E0-08FEDE884B18}"/>
                </a:ext>
              </a:extLst>
            </p:cNvPr>
            <p:cNvSpPr txBox="1"/>
            <p:nvPr/>
          </p:nvSpPr>
          <p:spPr>
            <a:xfrm rot="16200000">
              <a:off x="4100694" y="3278145"/>
              <a:ext cx="735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Time</a:t>
              </a:r>
              <a:endParaRPr lang="en-US" sz="120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5131E79-68B6-449B-A9F6-F956E3DEE665}"/>
              </a:ext>
            </a:extLst>
          </p:cNvPr>
          <p:cNvGrpSpPr/>
          <p:nvPr/>
        </p:nvGrpSpPr>
        <p:grpSpPr>
          <a:xfrm>
            <a:off x="8307838" y="1353687"/>
            <a:ext cx="3266205" cy="2051876"/>
            <a:chOff x="8307838" y="1772787"/>
            <a:chExt cx="3266205" cy="2051876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F9C6610-47D6-4142-8DB5-319E16F8731C}"/>
                </a:ext>
              </a:extLst>
            </p:cNvPr>
            <p:cNvCxnSpPr>
              <a:cxnSpLocks/>
            </p:cNvCxnSpPr>
            <p:nvPr/>
          </p:nvCxnSpPr>
          <p:spPr>
            <a:xfrm>
              <a:off x="8636721" y="2117498"/>
              <a:ext cx="2891895" cy="0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139E7281-0C46-6F4A-AD8F-5C72D4FEDFB9}"/>
                </a:ext>
              </a:extLst>
            </p:cNvPr>
            <p:cNvCxnSpPr>
              <a:cxnSpLocks/>
            </p:cNvCxnSpPr>
            <p:nvPr/>
          </p:nvCxnSpPr>
          <p:spPr>
            <a:xfrm>
              <a:off x="8643499" y="2117498"/>
              <a:ext cx="0" cy="170716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D6AEC6F-6F88-104E-99A3-A3F7BBB775C7}"/>
                </a:ext>
              </a:extLst>
            </p:cNvPr>
            <p:cNvSpPr/>
            <p:nvPr/>
          </p:nvSpPr>
          <p:spPr>
            <a:xfrm>
              <a:off x="8838096" y="2237747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15FE3B-82F5-2C44-B4CE-310EEA32E3C1}"/>
                </a:ext>
              </a:extLst>
            </p:cNvPr>
            <p:cNvSpPr/>
            <p:nvPr/>
          </p:nvSpPr>
          <p:spPr>
            <a:xfrm>
              <a:off x="9375621" y="2237747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PE1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9C202E4-8386-BD46-BB35-B0FA591341F3}"/>
                </a:ext>
              </a:extLst>
            </p:cNvPr>
            <p:cNvSpPr/>
            <p:nvPr/>
          </p:nvSpPr>
          <p:spPr>
            <a:xfrm>
              <a:off x="9913146" y="2242739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PE2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95DB4BA-FB57-7647-905B-06B365F9B405}"/>
                </a:ext>
              </a:extLst>
            </p:cNvPr>
            <p:cNvSpPr/>
            <p:nvPr/>
          </p:nvSpPr>
          <p:spPr>
            <a:xfrm>
              <a:off x="10448144" y="2244506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PE3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6422063-7A11-CA4C-9C3A-D9E168D98418}"/>
                </a:ext>
              </a:extLst>
            </p:cNvPr>
            <p:cNvSpPr txBox="1"/>
            <p:nvPr/>
          </p:nvSpPr>
          <p:spPr>
            <a:xfrm>
              <a:off x="10919873" y="2130376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2A286B7-30DC-4842-AACB-50F761059064}"/>
                </a:ext>
              </a:extLst>
            </p:cNvPr>
            <p:cNvCxnSpPr>
              <a:cxnSpLocks/>
            </p:cNvCxnSpPr>
            <p:nvPr/>
          </p:nvCxnSpPr>
          <p:spPr>
            <a:xfrm>
              <a:off x="8643499" y="2971080"/>
              <a:ext cx="2930544" cy="0"/>
            </a:xfrm>
            <a:prstGeom prst="line">
              <a:avLst/>
            </a:prstGeom>
            <a:ln w="38100">
              <a:solidFill>
                <a:srgbClr val="C3284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469000-4415-E341-A2A8-4766FD118940}"/>
                </a:ext>
              </a:extLst>
            </p:cNvPr>
            <p:cNvSpPr/>
            <p:nvPr/>
          </p:nvSpPr>
          <p:spPr>
            <a:xfrm>
              <a:off x="8876240" y="2545903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3792B83-03D8-7949-BA1E-3F3A230B52E9}"/>
                </a:ext>
              </a:extLst>
            </p:cNvPr>
            <p:cNvSpPr/>
            <p:nvPr/>
          </p:nvSpPr>
          <p:spPr>
            <a:xfrm>
              <a:off x="8837145" y="3044059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PE0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3D026D3-056A-1842-A3BA-F734D7963460}"/>
                </a:ext>
              </a:extLst>
            </p:cNvPr>
            <p:cNvSpPr/>
            <p:nvPr/>
          </p:nvSpPr>
          <p:spPr>
            <a:xfrm>
              <a:off x="9374670" y="3044059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PE1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E3C2163-C6CD-B045-A982-73E3D62C1487}"/>
                </a:ext>
              </a:extLst>
            </p:cNvPr>
            <p:cNvSpPr/>
            <p:nvPr/>
          </p:nvSpPr>
          <p:spPr>
            <a:xfrm>
              <a:off x="9912195" y="3049051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PE2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12BFA4A-EFF5-4D41-A41A-2378E6A6F234}"/>
                </a:ext>
              </a:extLst>
            </p:cNvPr>
            <p:cNvSpPr/>
            <p:nvPr/>
          </p:nvSpPr>
          <p:spPr>
            <a:xfrm>
              <a:off x="10447193" y="3050818"/>
              <a:ext cx="455179" cy="251873"/>
            </a:xfrm>
            <a:prstGeom prst="rect">
              <a:avLst/>
            </a:prstGeom>
            <a:solidFill>
              <a:srgbClr val="2B4E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</a:rPr>
                <a:t>PE3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B036B38-05F8-384B-B861-5802AC0CFB60}"/>
                </a:ext>
              </a:extLst>
            </p:cNvPr>
            <p:cNvSpPr txBox="1"/>
            <p:nvPr/>
          </p:nvSpPr>
          <p:spPr>
            <a:xfrm>
              <a:off x="10918922" y="2936688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63259E9-4459-9840-817D-75882885F5AA}"/>
                </a:ext>
              </a:extLst>
            </p:cNvPr>
            <p:cNvSpPr/>
            <p:nvPr/>
          </p:nvSpPr>
          <p:spPr>
            <a:xfrm>
              <a:off x="9441388" y="3352215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A66B190-46FE-E54B-BD22-F0E616DF424D}"/>
                </a:ext>
              </a:extLst>
            </p:cNvPr>
            <p:cNvSpPr txBox="1"/>
            <p:nvPr/>
          </p:nvSpPr>
          <p:spPr>
            <a:xfrm>
              <a:off x="10496736" y="3330656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DDF8B5-C553-0E41-85C7-E3466CC3CA17}"/>
                </a:ext>
              </a:extLst>
            </p:cNvPr>
            <p:cNvSpPr txBox="1"/>
            <p:nvPr/>
          </p:nvSpPr>
          <p:spPr>
            <a:xfrm>
              <a:off x="8905156" y="3348343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783C06F-1F00-9049-9FC3-271F6C890727}"/>
                </a:ext>
              </a:extLst>
            </p:cNvPr>
            <p:cNvSpPr/>
            <p:nvPr/>
          </p:nvSpPr>
          <p:spPr>
            <a:xfrm>
              <a:off x="9442732" y="2536044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3CECAB3-4B7E-7F4B-A9E6-7CF7107A43D4}"/>
                </a:ext>
              </a:extLst>
            </p:cNvPr>
            <p:cNvSpPr txBox="1"/>
            <p:nvPr/>
          </p:nvSpPr>
          <p:spPr>
            <a:xfrm>
              <a:off x="10199559" y="2542998"/>
              <a:ext cx="35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00C6C891-4B69-6F43-82D4-E34BC1A236CD}"/>
                </a:ext>
              </a:extLst>
            </p:cNvPr>
            <p:cNvSpPr/>
            <p:nvPr/>
          </p:nvSpPr>
          <p:spPr>
            <a:xfrm>
              <a:off x="10013542" y="3357249"/>
              <a:ext cx="327047" cy="361168"/>
            </a:xfrm>
            <a:prstGeom prst="rect">
              <a:avLst/>
            </a:prstGeom>
            <a:solidFill>
              <a:srgbClr val="FFD8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C9F3171-4BE9-DB4E-B5A4-9693E219300E}"/>
                </a:ext>
              </a:extLst>
            </p:cNvPr>
            <p:cNvSpPr txBox="1"/>
            <p:nvPr/>
          </p:nvSpPr>
          <p:spPr>
            <a:xfrm rot="16200000">
              <a:off x="8070637" y="3279800"/>
              <a:ext cx="751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Time</a:t>
              </a:r>
              <a:endParaRPr lang="en-US" sz="120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8841156-02FE-3247-A721-2AD0AE8A28F5}"/>
                </a:ext>
              </a:extLst>
            </p:cNvPr>
            <p:cNvSpPr txBox="1"/>
            <p:nvPr/>
          </p:nvSpPr>
          <p:spPr>
            <a:xfrm>
              <a:off x="11090061" y="1772787"/>
              <a:ext cx="483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PEs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C2247A9-463D-4B51-ADB7-71D9BB7B2979}"/>
              </a:ext>
            </a:extLst>
          </p:cNvPr>
          <p:cNvGrpSpPr/>
          <p:nvPr/>
        </p:nvGrpSpPr>
        <p:grpSpPr>
          <a:xfrm>
            <a:off x="5373032" y="2060026"/>
            <a:ext cx="1027835" cy="1234543"/>
            <a:chOff x="5373032" y="-2314662"/>
            <a:chExt cx="1027835" cy="1234543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FA9AE18-E694-444C-803F-AD740D08D9F8}"/>
                </a:ext>
              </a:extLst>
            </p:cNvPr>
            <p:cNvSpPr/>
            <p:nvPr/>
          </p:nvSpPr>
          <p:spPr>
            <a:xfrm>
              <a:off x="5389272" y="-2314662"/>
              <a:ext cx="1011595" cy="43232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14EB353-2E1B-2B4B-B70E-3491CFE6213D}"/>
                </a:ext>
              </a:extLst>
            </p:cNvPr>
            <p:cNvSpPr/>
            <p:nvPr/>
          </p:nvSpPr>
          <p:spPr>
            <a:xfrm>
              <a:off x="5373032" y="-1512446"/>
              <a:ext cx="1011595" cy="43232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F66DBFD-BF87-44D7-A26E-287AC014A9F1}"/>
              </a:ext>
            </a:extLst>
          </p:cNvPr>
          <p:cNvGrpSpPr/>
          <p:nvPr/>
        </p:nvGrpSpPr>
        <p:grpSpPr>
          <a:xfrm>
            <a:off x="9107590" y="2006803"/>
            <a:ext cx="975040" cy="1379759"/>
            <a:chOff x="9107590" y="-3211484"/>
            <a:chExt cx="975040" cy="1379759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383523B-1AF7-2D49-9EC5-C3A910D3F740}"/>
                </a:ext>
              </a:extLst>
            </p:cNvPr>
            <p:cNvSpPr/>
            <p:nvPr/>
          </p:nvSpPr>
          <p:spPr>
            <a:xfrm rot="3600000">
              <a:off x="8654082" y="-2717561"/>
              <a:ext cx="1339344" cy="43232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F315388-5634-C441-80F1-53ABE862B3E1}"/>
                </a:ext>
              </a:extLst>
            </p:cNvPr>
            <p:cNvSpPr/>
            <p:nvPr/>
          </p:nvSpPr>
          <p:spPr>
            <a:xfrm rot="3600000">
              <a:off x="9196795" y="-2757976"/>
              <a:ext cx="1339344" cy="43232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003441" y="3802727"/>
            <a:ext cx="4000770" cy="1356307"/>
            <a:chOff x="8003441" y="4221827"/>
            <a:chExt cx="4000770" cy="1356307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6F2FC5A-7F8A-4524-ADF6-19D5B94F43CD}"/>
                </a:ext>
              </a:extLst>
            </p:cNvPr>
            <p:cNvGrpSpPr/>
            <p:nvPr/>
          </p:nvGrpSpPr>
          <p:grpSpPr>
            <a:xfrm>
              <a:off x="8003441" y="4221827"/>
              <a:ext cx="4000770" cy="1356307"/>
              <a:chOff x="8003441" y="4221827"/>
              <a:chExt cx="4000770" cy="135630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BFF42A5-ED6A-2641-8D43-5EFD88C67B60}"/>
                  </a:ext>
                </a:extLst>
              </p:cNvPr>
              <p:cNvGrpSpPr/>
              <p:nvPr/>
            </p:nvGrpSpPr>
            <p:grpSpPr>
              <a:xfrm>
                <a:off x="9655040" y="4221827"/>
                <a:ext cx="1347378" cy="809776"/>
                <a:chOff x="7082437" y="2746495"/>
                <a:chExt cx="2580435" cy="1550846"/>
              </a:xfrm>
            </p:grpSpPr>
            <p:sp>
              <p:nvSpPr>
                <p:cNvPr id="28" name="Left-Right Arrow 27">
                  <a:extLst>
                    <a:ext uri="{FF2B5EF4-FFF2-40B4-BE49-F238E27FC236}">
                      <a16:creationId xmlns:a16="http://schemas.microsoft.com/office/drawing/2014/main" id="{5E9EEBB6-0C89-B245-A46F-B7872D63DD0E}"/>
                    </a:ext>
                  </a:extLst>
                </p:cNvPr>
                <p:cNvSpPr/>
                <p:nvPr/>
              </p:nvSpPr>
              <p:spPr>
                <a:xfrm>
                  <a:off x="7082437" y="3429987"/>
                  <a:ext cx="791607" cy="252896"/>
                </a:xfrm>
                <a:prstGeom prst="leftRightArrow">
                  <a:avLst/>
                </a:prstGeom>
                <a:solidFill>
                  <a:srgbClr val="9A421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82296" tIns="41148" rIns="82296" bIns="41148"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"/>
                    <a:cs typeface=""/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E4DCEF7-51E0-9B47-BE0A-9336DAF6CDC8}"/>
                    </a:ext>
                  </a:extLst>
                </p:cNvPr>
                <p:cNvGrpSpPr/>
                <p:nvPr/>
              </p:nvGrpSpPr>
              <p:grpSpPr>
                <a:xfrm>
                  <a:off x="7890134" y="2746495"/>
                  <a:ext cx="1772738" cy="1550846"/>
                  <a:chOff x="8766814" y="3051661"/>
                  <a:chExt cx="1969709" cy="1723163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617E3FE-CFCF-3147-BB53-E1AB8E58F075}"/>
                      </a:ext>
                    </a:extLst>
                  </p:cNvPr>
                  <p:cNvSpPr/>
                  <p:nvPr/>
                </p:nvSpPr>
                <p:spPr>
                  <a:xfrm>
                    <a:off x="8776406" y="3051661"/>
                    <a:ext cx="393032" cy="351981"/>
                  </a:xfrm>
                  <a:prstGeom prst="roundRect">
                    <a:avLst/>
                  </a:prstGeom>
                  <a:solidFill>
                    <a:srgbClr val="76B9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softEdge rad="0"/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"/>
                      <a:cs typeface=""/>
                    </a:endParaRPr>
                  </a:p>
                </p:txBody>
              </p:sp>
              <p:sp>
                <p:nvSpPr>
                  <p:cNvPr id="31" name="Rounded Rectangle 30">
                    <a:extLst>
                      <a:ext uri="{FF2B5EF4-FFF2-40B4-BE49-F238E27FC236}">
                        <a16:creationId xmlns:a16="http://schemas.microsoft.com/office/drawing/2014/main" id="{EE51EDA6-FE2E-F642-B255-8A569CDE4697}"/>
                      </a:ext>
                    </a:extLst>
                  </p:cNvPr>
                  <p:cNvSpPr/>
                  <p:nvPr/>
                </p:nvSpPr>
                <p:spPr>
                  <a:xfrm>
                    <a:off x="9562472" y="3051661"/>
                    <a:ext cx="393031" cy="351981"/>
                  </a:xfrm>
                  <a:prstGeom prst="roundRect">
                    <a:avLst/>
                  </a:prstGeom>
                  <a:solidFill>
                    <a:srgbClr val="76B9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softEdge rad="0"/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"/>
                      <a:cs typeface=""/>
                    </a:endParaRPr>
                  </a:p>
                </p:txBody>
              </p:sp>
              <p:sp>
                <p:nvSpPr>
                  <p:cNvPr id="32" name="Rounded Rectangle 31">
                    <a:extLst>
                      <a:ext uri="{FF2B5EF4-FFF2-40B4-BE49-F238E27FC236}">
                        <a16:creationId xmlns:a16="http://schemas.microsoft.com/office/drawing/2014/main" id="{554A02D3-27AE-CF4A-B994-B30D92FF9A05}"/>
                      </a:ext>
                    </a:extLst>
                  </p:cNvPr>
                  <p:cNvSpPr/>
                  <p:nvPr/>
                </p:nvSpPr>
                <p:spPr>
                  <a:xfrm>
                    <a:off x="10343490" y="3051661"/>
                    <a:ext cx="393033" cy="351981"/>
                  </a:xfrm>
                  <a:prstGeom prst="roundRect">
                    <a:avLst/>
                  </a:prstGeom>
                  <a:solidFill>
                    <a:srgbClr val="76B9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softEdge rad="0"/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"/>
                      <a:cs typeface=""/>
                    </a:endParaRPr>
                  </a:p>
                </p:txBody>
              </p: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FE954AF4-D474-0B48-889D-B3FC94B88B23}"/>
                      </a:ext>
                    </a:extLst>
                  </p:cNvPr>
                  <p:cNvCxnSpPr/>
                  <p:nvPr/>
                </p:nvCxnSpPr>
                <p:spPr>
                  <a:xfrm>
                    <a:off x="9174483" y="3224793"/>
                    <a:ext cx="387989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5682C590-3E3B-0148-9C16-26005FE28701}"/>
                      </a:ext>
                    </a:extLst>
                  </p:cNvPr>
                  <p:cNvCxnSpPr/>
                  <p:nvPr/>
                </p:nvCxnSpPr>
                <p:spPr>
                  <a:xfrm>
                    <a:off x="8972923" y="3403641"/>
                    <a:ext cx="2" cy="351982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6B57264C-98C5-7848-84B7-8E875587A01D}"/>
                      </a:ext>
                    </a:extLst>
                  </p:cNvPr>
                  <p:cNvCxnSpPr/>
                  <p:nvPr/>
                </p:nvCxnSpPr>
                <p:spPr>
                  <a:xfrm>
                    <a:off x="9955503" y="3250811"/>
                    <a:ext cx="387989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A43837C4-62EF-0141-B72A-CA80F8532A2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540006" y="3402879"/>
                    <a:ext cx="2" cy="352745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A35F4EEC-8B8A-C441-B4EC-C57E1DEA0B35}"/>
                      </a:ext>
                    </a:extLst>
                  </p:cNvPr>
                  <p:cNvCxnSpPr/>
                  <p:nvPr/>
                </p:nvCxnSpPr>
                <p:spPr>
                  <a:xfrm>
                    <a:off x="9758987" y="3401658"/>
                    <a:ext cx="0" cy="351982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6AE44A0B-64B0-2246-A964-5DE4DD8A1C69}"/>
                      </a:ext>
                    </a:extLst>
                  </p:cNvPr>
                  <p:cNvSpPr/>
                  <p:nvPr/>
                </p:nvSpPr>
                <p:spPr>
                  <a:xfrm>
                    <a:off x="8766815" y="3740110"/>
                    <a:ext cx="393032" cy="351981"/>
                  </a:xfrm>
                  <a:prstGeom prst="roundRect">
                    <a:avLst/>
                  </a:prstGeom>
                  <a:solidFill>
                    <a:srgbClr val="76B9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softEdge rad="0"/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"/>
                      <a:cs typeface=""/>
                    </a:endParaRPr>
                  </a:p>
                </p:txBody>
              </p:sp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4D9B6F9D-B22D-3445-B1BC-77E0BEC7D076}"/>
                      </a:ext>
                    </a:extLst>
                  </p:cNvPr>
                  <p:cNvSpPr/>
                  <p:nvPr/>
                </p:nvSpPr>
                <p:spPr>
                  <a:xfrm>
                    <a:off x="9552881" y="3740110"/>
                    <a:ext cx="393031" cy="351981"/>
                  </a:xfrm>
                  <a:prstGeom prst="roundRect">
                    <a:avLst/>
                  </a:prstGeom>
                  <a:solidFill>
                    <a:srgbClr val="76B9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softEdge rad="0"/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"/>
                      <a:cs typeface=""/>
                    </a:endParaRPr>
                  </a:p>
                </p:txBody>
              </p:sp>
              <p:sp>
                <p:nvSpPr>
                  <p:cNvPr id="40" name="Rounded Rectangle 39">
                    <a:extLst>
                      <a:ext uri="{FF2B5EF4-FFF2-40B4-BE49-F238E27FC236}">
                        <a16:creationId xmlns:a16="http://schemas.microsoft.com/office/drawing/2014/main" id="{E4677803-87A5-7741-A399-9EEC87A59C43}"/>
                      </a:ext>
                    </a:extLst>
                  </p:cNvPr>
                  <p:cNvSpPr/>
                  <p:nvPr/>
                </p:nvSpPr>
                <p:spPr>
                  <a:xfrm>
                    <a:off x="10333899" y="3740110"/>
                    <a:ext cx="393033" cy="351981"/>
                  </a:xfrm>
                  <a:prstGeom prst="roundRect">
                    <a:avLst/>
                  </a:prstGeom>
                  <a:solidFill>
                    <a:srgbClr val="76B9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softEdge rad="0"/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"/>
                      <a:cs typeface=""/>
                    </a:endParaRPr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1F280049-5AEF-B744-9FC2-9108F9057392}"/>
                      </a:ext>
                    </a:extLst>
                  </p:cNvPr>
                  <p:cNvCxnSpPr/>
                  <p:nvPr/>
                </p:nvCxnSpPr>
                <p:spPr>
                  <a:xfrm>
                    <a:off x="9164892" y="3913242"/>
                    <a:ext cx="387989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FF902AFB-8CE1-2B46-A2EA-9BB1ABFA32DD}"/>
                      </a:ext>
                    </a:extLst>
                  </p:cNvPr>
                  <p:cNvCxnSpPr/>
                  <p:nvPr/>
                </p:nvCxnSpPr>
                <p:spPr>
                  <a:xfrm>
                    <a:off x="8963332" y="4092090"/>
                    <a:ext cx="0" cy="351984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55B50F1A-3AB3-9D45-87AD-D0FF33F177A3}"/>
                      </a:ext>
                    </a:extLst>
                  </p:cNvPr>
                  <p:cNvCxnSpPr/>
                  <p:nvPr/>
                </p:nvCxnSpPr>
                <p:spPr>
                  <a:xfrm>
                    <a:off x="9945912" y="3939260"/>
                    <a:ext cx="387989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7DBBAD75-1EAA-0445-B00F-707AE2B73D3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530415" y="4091328"/>
                    <a:ext cx="2" cy="352745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4E005858-7433-EC41-9FC2-69BD15EA48EE}"/>
                      </a:ext>
                    </a:extLst>
                  </p:cNvPr>
                  <p:cNvCxnSpPr/>
                  <p:nvPr/>
                </p:nvCxnSpPr>
                <p:spPr>
                  <a:xfrm>
                    <a:off x="9749396" y="4090107"/>
                    <a:ext cx="0" cy="351982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4D1CCC50-B401-894C-8EE3-ED8E7655F1C8}"/>
                      </a:ext>
                    </a:extLst>
                  </p:cNvPr>
                  <p:cNvSpPr/>
                  <p:nvPr/>
                </p:nvSpPr>
                <p:spPr>
                  <a:xfrm>
                    <a:off x="8766814" y="4422843"/>
                    <a:ext cx="393032" cy="351981"/>
                  </a:xfrm>
                  <a:prstGeom prst="roundRect">
                    <a:avLst/>
                  </a:prstGeom>
                  <a:solidFill>
                    <a:srgbClr val="76B9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softEdge rad="0"/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"/>
                      <a:cs typeface=""/>
                    </a:endParaRPr>
                  </a:p>
                </p:txBody>
              </p:sp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1B0CA0E7-E3BF-ED46-AE64-4C57FB159A49}"/>
                      </a:ext>
                    </a:extLst>
                  </p:cNvPr>
                  <p:cNvSpPr/>
                  <p:nvPr/>
                </p:nvSpPr>
                <p:spPr>
                  <a:xfrm>
                    <a:off x="9552880" y="4422843"/>
                    <a:ext cx="393031" cy="351981"/>
                  </a:xfrm>
                  <a:prstGeom prst="roundRect">
                    <a:avLst/>
                  </a:prstGeom>
                  <a:solidFill>
                    <a:srgbClr val="76B9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softEdge rad="0"/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"/>
                      <a:cs typeface=""/>
                    </a:endParaRPr>
                  </a:p>
                </p:txBody>
              </p:sp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40106C0F-F80B-2E4B-8A2D-E83D6A04FE8E}"/>
                      </a:ext>
                    </a:extLst>
                  </p:cNvPr>
                  <p:cNvSpPr/>
                  <p:nvPr/>
                </p:nvSpPr>
                <p:spPr>
                  <a:xfrm>
                    <a:off x="10333898" y="4422843"/>
                    <a:ext cx="393033" cy="351981"/>
                  </a:xfrm>
                  <a:prstGeom prst="roundRect">
                    <a:avLst/>
                  </a:prstGeom>
                  <a:solidFill>
                    <a:srgbClr val="76B9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softEdge rad="0"/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"/>
                      <a:cs typeface=""/>
                    </a:endParaRPr>
                  </a:p>
                </p:txBody>
              </p: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9D567EFC-462B-A94A-944B-284D923FB4C8}"/>
                      </a:ext>
                    </a:extLst>
                  </p:cNvPr>
                  <p:cNvCxnSpPr/>
                  <p:nvPr/>
                </p:nvCxnSpPr>
                <p:spPr>
                  <a:xfrm>
                    <a:off x="9164891" y="4595975"/>
                    <a:ext cx="387989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F44357A0-4FF6-1E4E-B306-76B8ACE59639}"/>
                      </a:ext>
                    </a:extLst>
                  </p:cNvPr>
                  <p:cNvCxnSpPr/>
                  <p:nvPr/>
                </p:nvCxnSpPr>
                <p:spPr>
                  <a:xfrm>
                    <a:off x="9945911" y="4621993"/>
                    <a:ext cx="387989" cy="0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9E1212"/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9FB446-D466-0B43-9D3F-915F95F81C46}"/>
                  </a:ext>
                </a:extLst>
              </p:cNvPr>
              <p:cNvSpPr txBox="1"/>
              <p:nvPr/>
            </p:nvSpPr>
            <p:spPr>
              <a:xfrm>
                <a:off x="8003441" y="5208802"/>
                <a:ext cx="40007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Neighbor-to-Neighbor Connections</a:t>
                </a:r>
              </a:p>
            </p:txBody>
          </p:sp>
        </p:grp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582CA56B-5CF0-2846-A5AC-3E166992CBEB}"/>
                </a:ext>
              </a:extLst>
            </p:cNvPr>
            <p:cNvSpPr/>
            <p:nvPr/>
          </p:nvSpPr>
          <p:spPr>
            <a:xfrm>
              <a:off x="9132242" y="4486905"/>
              <a:ext cx="518597" cy="340386"/>
            </a:xfrm>
            <a:prstGeom prst="roundRect">
              <a:avLst/>
            </a:prstGeom>
            <a:solidFill>
              <a:srgbClr val="C3284B"/>
            </a:solidFill>
            <a:ln w="25400" cap="flat" cmpd="sng" algn="ctr">
              <a:solidFill>
                <a:srgbClr val="000000"/>
              </a:solidFill>
              <a:prstDash val="solid"/>
            </a:ln>
            <a:effectLst>
              <a:softEdge rad="0"/>
            </a:effectLst>
          </p:spPr>
          <p:txBody>
            <a:bodyPr lIns="82296" tIns="41148" rIns="82296" bIns="41148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"/>
                  <a:cs typeface=""/>
                </a:rPr>
                <a:t>Buf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"/>
                <a:cs typeface="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07D78AE1-FCD9-D841-90E7-F56D24A0E54C}"/>
              </a:ext>
            </a:extLst>
          </p:cNvPr>
          <p:cNvSpPr txBox="1"/>
          <p:nvPr/>
        </p:nvSpPr>
        <p:spPr>
          <a:xfrm>
            <a:off x="692448" y="5832747"/>
            <a:ext cx="10582565" cy="4001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The Accelerator’s “Dataflow” determines which structures are needed and their size</a:t>
            </a:r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F79E5BBB-1DC4-95B5-8BC0-6A4B348B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3" name="Footer Placeholder 3">
            <a:extLst>
              <a:ext uri="{FF2B5EF4-FFF2-40B4-BE49-F238E27FC236}">
                <a16:creationId xmlns:a16="http://schemas.microsoft.com/office/drawing/2014/main" id="{158ADEBD-763F-E435-707B-A397FCC9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6344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4" grpId="0" animBg="1"/>
      <p:bldP spid="1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0771-3B55-204D-9F52-965AE0A8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C4955-B155-A246-9532-AD890BC5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12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400A2-3F3F-A649-AA73-93AA53068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DNN Accelerators</a:t>
            </a:r>
          </a:p>
          <a:p>
            <a:r>
              <a:rPr lang="en-US">
                <a:solidFill>
                  <a:schemeClr val="accent5"/>
                </a:solidFill>
              </a:rPr>
              <a:t>Benefits of Mapping Flexibility</a:t>
            </a:r>
          </a:p>
          <a:p>
            <a:r>
              <a:rPr lang="en-US"/>
              <a:t>Communication-centric Accelerators</a:t>
            </a:r>
          </a:p>
          <a:p>
            <a:r>
              <a:rPr lang="en-US"/>
              <a:t>Case Study</a:t>
            </a:r>
          </a:p>
          <a:p>
            <a:r>
              <a:rPr lang="en-US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C8D09-C04B-AAED-BBC4-ECB8C125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82F75-E3E8-0CB2-0163-88F92A84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752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9925-C7AB-5346-9C77-7A0C1EFA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1224404" cy="658998"/>
          </a:xfrm>
        </p:spPr>
        <p:txBody>
          <a:bodyPr/>
          <a:lstStyle/>
          <a:p>
            <a:r>
              <a:rPr lang="en-US"/>
              <a:t>Why do we need </a:t>
            </a:r>
            <a:r>
              <a:rPr lang="en-US" i="1"/>
              <a:t>flexible</a:t>
            </a:r>
            <a:r>
              <a:rPr lang="en-US"/>
              <a:t> DNN accelerators?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D3DB9-908F-8F43-83D1-F1A71F6C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13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96866-D572-8749-B8FB-7BE81C907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highlight>
                  <a:srgbClr val="FFFF00"/>
                </a:highlight>
              </a:rPr>
              <a:t>Trend 1: Diversity in DNN Models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Sizes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Shapes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Types</a:t>
            </a:r>
          </a:p>
          <a:p>
            <a:pPr lvl="1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19664-71E1-214C-82DE-B22634A1A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8" y="3272518"/>
            <a:ext cx="3499711" cy="2248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94D650-7C07-6643-B366-2543C9B020D6}"/>
              </a:ext>
            </a:extLst>
          </p:cNvPr>
          <p:cNvSpPr txBox="1"/>
          <p:nvPr/>
        </p:nvSpPr>
        <p:spPr>
          <a:xfrm>
            <a:off x="447175" y="2903186"/>
            <a:ext cx="401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&lt;Number of new ML papers in </a:t>
            </a:r>
            <a:r>
              <a:rPr lang="en-US" sz="1400" b="1" err="1"/>
              <a:t>Arxiv</a:t>
            </a:r>
            <a:r>
              <a:rPr lang="en-US" sz="1400" b="1"/>
              <a:t>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D3D096-BF02-414F-A815-84FD5E0B991D}"/>
              </a:ext>
            </a:extLst>
          </p:cNvPr>
          <p:cNvGrpSpPr/>
          <p:nvPr/>
        </p:nvGrpSpPr>
        <p:grpSpPr>
          <a:xfrm>
            <a:off x="5194906" y="1641359"/>
            <a:ext cx="4015946" cy="1569604"/>
            <a:chOff x="7806232" y="1451324"/>
            <a:chExt cx="4138313" cy="16191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A546F3-A30B-7F48-89BB-9FA4A39A4F4F}"/>
                </a:ext>
              </a:extLst>
            </p:cNvPr>
            <p:cNvGrpSpPr/>
            <p:nvPr/>
          </p:nvGrpSpPr>
          <p:grpSpPr>
            <a:xfrm>
              <a:off x="9185781" y="1462072"/>
              <a:ext cx="1352979" cy="1553700"/>
              <a:chOff x="9185781" y="1462072"/>
              <a:chExt cx="1352979" cy="15537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AB0BCAD-C960-0F45-B127-FBA0AFFFF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4779" y="1462072"/>
                <a:ext cx="1042415" cy="104241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A98707-A4F0-D245-90C9-46DC83064765}"/>
                  </a:ext>
                </a:extLst>
              </p:cNvPr>
              <p:cNvSpPr txBox="1"/>
              <p:nvPr/>
            </p:nvSpPr>
            <p:spPr>
              <a:xfrm>
                <a:off x="9185781" y="2476021"/>
                <a:ext cx="1352979" cy="539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C00000"/>
                    </a:solidFill>
                  </a:rPr>
                  <a:t>Speech Recognition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7E85D2-7F6A-7D4A-A4C2-8EDEECEA35BC}"/>
                </a:ext>
              </a:extLst>
            </p:cNvPr>
            <p:cNvGrpSpPr/>
            <p:nvPr/>
          </p:nvGrpSpPr>
          <p:grpSpPr>
            <a:xfrm>
              <a:off x="10591566" y="1656236"/>
              <a:ext cx="1352979" cy="1414285"/>
              <a:chOff x="10591566" y="1656236"/>
              <a:chExt cx="1352979" cy="141428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DCA8E11-5834-FF47-B830-2CEABBE11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4665" y="1656236"/>
                <a:ext cx="1042415" cy="10424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1D4523-5071-754D-9317-EBE115C5EA52}"/>
                  </a:ext>
                </a:extLst>
              </p:cNvPr>
              <p:cNvSpPr txBox="1"/>
              <p:nvPr/>
            </p:nvSpPr>
            <p:spPr>
              <a:xfrm>
                <a:off x="10591566" y="2753020"/>
                <a:ext cx="1352979" cy="317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C00000"/>
                    </a:solidFill>
                  </a:rPr>
                  <a:t>Translation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7E78D7-019D-D14E-A3F3-6573A5FC4BDB}"/>
                </a:ext>
              </a:extLst>
            </p:cNvPr>
            <p:cNvGrpSpPr/>
            <p:nvPr/>
          </p:nvGrpSpPr>
          <p:grpSpPr>
            <a:xfrm>
              <a:off x="7806232" y="1451324"/>
              <a:ext cx="1352979" cy="1569057"/>
              <a:chOff x="7806232" y="1451324"/>
              <a:chExt cx="1352979" cy="156905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40EBEA5-96AE-9C49-8F3D-B48140B2F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1515" y="1451324"/>
                <a:ext cx="1042415" cy="104241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B10705-3437-5C4B-9434-91D8A0DD3AA7}"/>
                  </a:ext>
                </a:extLst>
              </p:cNvPr>
              <p:cNvSpPr txBox="1"/>
              <p:nvPr/>
            </p:nvSpPr>
            <p:spPr>
              <a:xfrm>
                <a:off x="7806232" y="2480629"/>
                <a:ext cx="1352979" cy="539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C00000"/>
                    </a:solidFill>
                  </a:rPr>
                  <a:t>Image Processing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E3909CA-AAEC-BD46-8476-BC453C892A4F}"/>
              </a:ext>
            </a:extLst>
          </p:cNvPr>
          <p:cNvSpPr txBox="1"/>
          <p:nvPr/>
        </p:nvSpPr>
        <p:spPr>
          <a:xfrm>
            <a:off x="9690902" y="2345238"/>
            <a:ext cx="107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6A0867-09D9-D645-BA70-D00E19E6901E}"/>
              </a:ext>
            </a:extLst>
          </p:cNvPr>
          <p:cNvCxnSpPr>
            <a:cxnSpLocks/>
          </p:cNvCxnSpPr>
          <p:nvPr/>
        </p:nvCxnSpPr>
        <p:spPr>
          <a:xfrm>
            <a:off x="5182241" y="4803625"/>
            <a:ext cx="6823381" cy="37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C3ECFD-DDE0-0D49-80D6-289594DB022E}"/>
              </a:ext>
            </a:extLst>
          </p:cNvPr>
          <p:cNvCxnSpPr/>
          <p:nvPr/>
        </p:nvCxnSpPr>
        <p:spPr>
          <a:xfrm>
            <a:off x="5398485" y="4698882"/>
            <a:ext cx="0" cy="250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70DABB-573C-2F4B-9B75-856C09F59992}"/>
              </a:ext>
            </a:extLst>
          </p:cNvPr>
          <p:cNvCxnSpPr>
            <a:cxnSpLocks/>
          </p:cNvCxnSpPr>
          <p:nvPr/>
        </p:nvCxnSpPr>
        <p:spPr>
          <a:xfrm>
            <a:off x="6250815" y="4698882"/>
            <a:ext cx="0" cy="250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66DF96-C1C5-FA42-B5ED-D6E3B707CF87}"/>
              </a:ext>
            </a:extLst>
          </p:cNvPr>
          <p:cNvCxnSpPr/>
          <p:nvPr/>
        </p:nvCxnSpPr>
        <p:spPr>
          <a:xfrm>
            <a:off x="7132550" y="4698882"/>
            <a:ext cx="0" cy="250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C0F14F-479B-9244-8759-AF80188AC344}"/>
              </a:ext>
            </a:extLst>
          </p:cNvPr>
          <p:cNvCxnSpPr>
            <a:cxnSpLocks/>
          </p:cNvCxnSpPr>
          <p:nvPr/>
        </p:nvCxnSpPr>
        <p:spPr>
          <a:xfrm>
            <a:off x="7984880" y="4698882"/>
            <a:ext cx="0" cy="250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C3CFE6-FD12-7F4D-9B30-75DA28077415}"/>
              </a:ext>
            </a:extLst>
          </p:cNvPr>
          <p:cNvCxnSpPr/>
          <p:nvPr/>
        </p:nvCxnSpPr>
        <p:spPr>
          <a:xfrm>
            <a:off x="8961350" y="4698882"/>
            <a:ext cx="0" cy="250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DC8251-868E-584D-BFC2-3D6589169D2A}"/>
              </a:ext>
            </a:extLst>
          </p:cNvPr>
          <p:cNvCxnSpPr>
            <a:cxnSpLocks/>
          </p:cNvCxnSpPr>
          <p:nvPr/>
        </p:nvCxnSpPr>
        <p:spPr>
          <a:xfrm>
            <a:off x="9813680" y="4698882"/>
            <a:ext cx="0" cy="250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01D95BF-9D5C-7345-928F-F2CA624B3EBB}"/>
              </a:ext>
            </a:extLst>
          </p:cNvPr>
          <p:cNvSpPr txBox="1"/>
          <p:nvPr/>
        </p:nvSpPr>
        <p:spPr>
          <a:xfrm>
            <a:off x="5079976" y="5043256"/>
            <a:ext cx="76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8E980-86B1-AA41-9A45-269FD2270FB7}"/>
              </a:ext>
            </a:extLst>
          </p:cNvPr>
          <p:cNvSpPr txBox="1"/>
          <p:nvPr/>
        </p:nvSpPr>
        <p:spPr>
          <a:xfrm>
            <a:off x="6814906" y="5064821"/>
            <a:ext cx="76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0CECA-2661-1740-9087-4506F51B868E}"/>
              </a:ext>
            </a:extLst>
          </p:cNvPr>
          <p:cNvSpPr txBox="1"/>
          <p:nvPr/>
        </p:nvSpPr>
        <p:spPr>
          <a:xfrm>
            <a:off x="7687012" y="5070221"/>
            <a:ext cx="76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37324D-4837-174D-A2E7-E18A07F546D3}"/>
              </a:ext>
            </a:extLst>
          </p:cNvPr>
          <p:cNvSpPr txBox="1"/>
          <p:nvPr/>
        </p:nvSpPr>
        <p:spPr>
          <a:xfrm>
            <a:off x="8595064" y="5043256"/>
            <a:ext cx="76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2016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47E69F-E1A2-BD41-8687-CA7830915662}"/>
              </a:ext>
            </a:extLst>
          </p:cNvPr>
          <p:cNvSpPr txBox="1"/>
          <p:nvPr/>
        </p:nvSpPr>
        <p:spPr>
          <a:xfrm>
            <a:off x="9467170" y="5043256"/>
            <a:ext cx="76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2017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7D6A5F-BD65-284C-B452-D26901AD9D8D}"/>
              </a:ext>
            </a:extLst>
          </p:cNvPr>
          <p:cNvCxnSpPr/>
          <p:nvPr/>
        </p:nvCxnSpPr>
        <p:spPr>
          <a:xfrm>
            <a:off x="10608918" y="4698882"/>
            <a:ext cx="0" cy="250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941CD6-E50F-524A-9457-D6E5AB436B40}"/>
              </a:ext>
            </a:extLst>
          </p:cNvPr>
          <p:cNvCxnSpPr>
            <a:cxnSpLocks/>
          </p:cNvCxnSpPr>
          <p:nvPr/>
        </p:nvCxnSpPr>
        <p:spPr>
          <a:xfrm>
            <a:off x="11461248" y="4698882"/>
            <a:ext cx="0" cy="250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56FB4E-50F8-1841-ABE5-3A3D74F4625D}"/>
              </a:ext>
            </a:extLst>
          </p:cNvPr>
          <p:cNvSpPr txBox="1"/>
          <p:nvPr/>
        </p:nvSpPr>
        <p:spPr>
          <a:xfrm>
            <a:off x="10352112" y="5043256"/>
            <a:ext cx="76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2018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B15EB9-6485-5F44-8F23-26E38D4AF146}"/>
              </a:ext>
            </a:extLst>
          </p:cNvPr>
          <p:cNvSpPr txBox="1"/>
          <p:nvPr/>
        </p:nvSpPr>
        <p:spPr>
          <a:xfrm>
            <a:off x="11237054" y="5040042"/>
            <a:ext cx="76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2019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EFE51C-E1C9-054E-9F89-48075D0988BD}"/>
              </a:ext>
            </a:extLst>
          </p:cNvPr>
          <p:cNvSpPr/>
          <p:nvPr/>
        </p:nvSpPr>
        <p:spPr>
          <a:xfrm>
            <a:off x="4850095" y="4264967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err="1"/>
              <a:t>AlexNet</a:t>
            </a:r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120357-403C-7543-BCC1-ADEEA285039A}"/>
              </a:ext>
            </a:extLst>
          </p:cNvPr>
          <p:cNvSpPr/>
          <p:nvPr/>
        </p:nvSpPr>
        <p:spPr>
          <a:xfrm>
            <a:off x="6507878" y="4271824"/>
            <a:ext cx="777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err="1"/>
              <a:t>VGGNet</a:t>
            </a:r>
            <a:endParaRPr lang="en-US" sz="1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B171B5-99D5-2943-BD56-92FE38BB2A2D}"/>
              </a:ext>
            </a:extLst>
          </p:cNvPr>
          <p:cNvSpPr/>
          <p:nvPr/>
        </p:nvSpPr>
        <p:spPr>
          <a:xfrm>
            <a:off x="7578275" y="4258501"/>
            <a:ext cx="704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err="1"/>
              <a:t>ResNet</a:t>
            </a:r>
            <a:endParaRPr lang="en-US" sz="14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1D7439-9062-6440-A762-70D3937A4336}"/>
              </a:ext>
            </a:extLst>
          </p:cNvPr>
          <p:cNvSpPr/>
          <p:nvPr/>
        </p:nvSpPr>
        <p:spPr>
          <a:xfrm>
            <a:off x="9116788" y="4259196"/>
            <a:ext cx="1073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Transformer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30AC67-248C-0845-A636-DDDE5C8C3693}"/>
              </a:ext>
            </a:extLst>
          </p:cNvPr>
          <p:cNvSpPr/>
          <p:nvPr/>
        </p:nvSpPr>
        <p:spPr>
          <a:xfrm>
            <a:off x="10056943" y="3914921"/>
            <a:ext cx="1139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MobileNetv2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68C2D8-C623-A440-A702-96DECCB44C3D}"/>
              </a:ext>
            </a:extLst>
          </p:cNvPr>
          <p:cNvSpPr/>
          <p:nvPr/>
        </p:nvSpPr>
        <p:spPr>
          <a:xfrm>
            <a:off x="10998392" y="4222569"/>
            <a:ext cx="1041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err="1"/>
              <a:t>EfficientNet</a:t>
            </a:r>
            <a:endParaRPr lang="en-US" sz="14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DA9B77-A991-1C40-9AAB-017EAB526FFB}"/>
              </a:ext>
            </a:extLst>
          </p:cNvPr>
          <p:cNvSpPr/>
          <p:nvPr/>
        </p:nvSpPr>
        <p:spPr>
          <a:xfrm>
            <a:off x="5672938" y="3256799"/>
            <a:ext cx="2435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/>
              <a:t>Evolution of DNN Applications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CB8626-B5E9-5845-B415-DCA9DC6CCB2D}"/>
              </a:ext>
            </a:extLst>
          </p:cNvPr>
          <p:cNvSpPr/>
          <p:nvPr/>
        </p:nvSpPr>
        <p:spPr>
          <a:xfrm>
            <a:off x="5838979" y="5560872"/>
            <a:ext cx="2068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/>
              <a:t>Evolution of DNN Models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DE4EC9D0-FD53-C84E-AFC4-B859683D64FF}"/>
              </a:ext>
            </a:extLst>
          </p:cNvPr>
          <p:cNvSpPr/>
          <p:nvPr/>
        </p:nvSpPr>
        <p:spPr>
          <a:xfrm rot="5400000">
            <a:off x="6916306" y="3625648"/>
            <a:ext cx="432487" cy="580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8B26D-15A7-1F49-1D4B-1BB83A40A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D721C-2027-BFD9-61CA-4BCAC4D4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8128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9925-C7AB-5346-9C77-7A0C1EFA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</a:t>
            </a:r>
            <a:r>
              <a:rPr lang="en-US" i="1"/>
              <a:t>flexible</a:t>
            </a:r>
            <a:r>
              <a:rPr lang="en-US"/>
              <a:t> DNN accelerators?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D3DB9-908F-8F43-83D1-F1A71F6C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14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96866-D572-8749-B8FB-7BE81C907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highlight>
                  <a:srgbClr val="FFFF00"/>
                </a:highlight>
              </a:rPr>
              <a:t>Trend 1: Diversity in DNN Models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Sizes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Shapes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Types</a:t>
            </a:r>
          </a:p>
          <a:p>
            <a:pPr marL="0" indent="0">
              <a:buNone/>
            </a:pPr>
            <a:endParaRPr lang="en-US" sz="2000" b="1"/>
          </a:p>
          <a:p>
            <a:r>
              <a:rPr lang="en-US" sz="2400" b="1">
                <a:highlight>
                  <a:srgbClr val="FFFF00"/>
                </a:highlight>
              </a:rPr>
              <a:t>Trend 2: Diversity in Implementations</a:t>
            </a:r>
          </a:p>
          <a:p>
            <a:pPr lvl="1"/>
            <a:r>
              <a:rPr lang="en-US" sz="2000"/>
              <a:t>Depth-wise/Point-wise Convolutions</a:t>
            </a:r>
          </a:p>
          <a:p>
            <a:pPr lvl="1"/>
            <a:r>
              <a:rPr lang="en-US" sz="2000"/>
              <a:t>Pruning </a:t>
            </a:r>
            <a:r>
              <a:rPr lang="en-US" sz="2000">
                <a:sym typeface="Wingdings" pitchFamily="2" charset="2"/>
              </a:rPr>
              <a:t> Sparsity</a:t>
            </a:r>
            <a:endParaRPr lang="en-US" sz="2000"/>
          </a:p>
          <a:p>
            <a:endParaRPr lang="en-US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18719-F766-474F-9055-532DE9FC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26" y="3611411"/>
            <a:ext cx="4659481" cy="2469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1B93-E8BB-D345-8ABA-F545C27DE6A8}"/>
              </a:ext>
            </a:extLst>
          </p:cNvPr>
          <p:cNvSpPr txBox="1"/>
          <p:nvPr/>
        </p:nvSpPr>
        <p:spPr>
          <a:xfrm>
            <a:off x="8729993" y="5837915"/>
            <a:ext cx="243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e.g. of Pruning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003CAC-3643-D248-BCD1-EC52CE599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2" b="7412"/>
          <a:stretch/>
        </p:blipFill>
        <p:spPr>
          <a:xfrm>
            <a:off x="6669621" y="1032848"/>
            <a:ext cx="5392983" cy="2040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EA1ADD-B4E5-6949-8B89-7A40E3D3D15D}"/>
              </a:ext>
            </a:extLst>
          </p:cNvPr>
          <p:cNvSpPr txBox="1"/>
          <p:nvPr/>
        </p:nvSpPr>
        <p:spPr>
          <a:xfrm>
            <a:off x="7384525" y="2913253"/>
            <a:ext cx="465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e.g. of Depth-wise Separable CONV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85049-BF87-62FA-E02B-05E4B54B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304E6-AC25-C024-0CEB-430CAB64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490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9925-C7AB-5346-9C77-7A0C1EFA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</a:t>
            </a:r>
            <a:r>
              <a:rPr lang="en-US" i="1"/>
              <a:t>flexible</a:t>
            </a:r>
            <a:r>
              <a:rPr lang="en-US"/>
              <a:t> DNN accelerators?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D3DB9-908F-8F43-83D1-F1A71F6C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15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96866-D572-8749-B8FB-7BE81C90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1224404" cy="5563332"/>
          </a:xfrm>
        </p:spPr>
        <p:txBody>
          <a:bodyPr>
            <a:normAutofit/>
          </a:bodyPr>
          <a:lstStyle/>
          <a:p>
            <a:r>
              <a:rPr lang="en-US" sz="2400" b="1">
                <a:highlight>
                  <a:srgbClr val="FFFF00"/>
                </a:highlight>
              </a:rPr>
              <a:t>Trend 1: Diversity in DNN Models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Sizes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Shapes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Types</a:t>
            </a:r>
          </a:p>
          <a:p>
            <a:pPr marL="0" indent="0">
              <a:buNone/>
            </a:pPr>
            <a:endParaRPr lang="en-US" sz="2400" b="1"/>
          </a:p>
          <a:p>
            <a:r>
              <a:rPr lang="en-US" sz="2400" b="1">
                <a:highlight>
                  <a:srgbClr val="FFFF00"/>
                </a:highlight>
              </a:rPr>
              <a:t>Trend 2: Diversity in Implementations</a:t>
            </a:r>
          </a:p>
          <a:p>
            <a:pPr lvl="1"/>
            <a:r>
              <a:rPr lang="en-US" sz="2000"/>
              <a:t>Depth-wise/Point-wise Convolutions</a:t>
            </a:r>
          </a:p>
          <a:p>
            <a:pPr lvl="1"/>
            <a:r>
              <a:rPr lang="en-US" sz="2000"/>
              <a:t>Pruning </a:t>
            </a:r>
            <a:r>
              <a:rPr lang="en-US" sz="2000">
                <a:sym typeface="Wingdings" pitchFamily="2" charset="2"/>
              </a:rPr>
              <a:t> Sparsity</a:t>
            </a:r>
          </a:p>
          <a:p>
            <a:pPr lvl="1"/>
            <a:endParaRPr lang="en-US" sz="2000">
              <a:sym typeface="Wingdings" pitchFamily="2" charset="2"/>
            </a:endParaRPr>
          </a:p>
          <a:p>
            <a:r>
              <a:rPr lang="en-US" sz="2400" b="1">
                <a:highlight>
                  <a:srgbClr val="FFFF00"/>
                </a:highlight>
              </a:rPr>
              <a:t>Trend 3: Diversity in Mapping/Dataflow</a:t>
            </a:r>
          </a:p>
          <a:p>
            <a:pPr lvl="1"/>
            <a:r>
              <a:rPr lang="en-US" sz="2000">
                <a:solidFill>
                  <a:schemeClr val="accent5"/>
                </a:solidFill>
              </a:rPr>
              <a:t>Loop Transformations (“Dataflow”)</a:t>
            </a:r>
          </a:p>
          <a:p>
            <a:pPr lvl="2"/>
            <a:r>
              <a:rPr lang="en-US" sz="1800"/>
              <a:t>Order, Parallelization, Tiling</a:t>
            </a:r>
          </a:p>
          <a:p>
            <a:pPr lvl="2"/>
            <a:r>
              <a:rPr lang="en-US" sz="1800"/>
              <a:t>“Weight Stationary”, “Row Stationary”</a:t>
            </a:r>
          </a:p>
          <a:p>
            <a:pPr lvl="1"/>
            <a:r>
              <a:rPr lang="en-US" sz="2000">
                <a:solidFill>
                  <a:schemeClr val="accent5"/>
                </a:solidFill>
              </a:rPr>
              <a:t>Partitioning Strategies </a:t>
            </a:r>
            <a:r>
              <a:rPr lang="en-US" sz="2000"/>
              <a:t>– Per Layer, Cross Layer, ..</a:t>
            </a:r>
          </a:p>
          <a:p>
            <a:endParaRPr lang="en-US" sz="24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63FEA7-C256-E345-BD83-DF0F31BDB5F2}"/>
              </a:ext>
            </a:extLst>
          </p:cNvPr>
          <p:cNvGrpSpPr/>
          <p:nvPr/>
        </p:nvGrpSpPr>
        <p:grpSpPr>
          <a:xfrm>
            <a:off x="7780400" y="4265135"/>
            <a:ext cx="2415397" cy="1901964"/>
            <a:chOff x="5805576" y="1114381"/>
            <a:chExt cx="2415397" cy="190196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788275E-72DE-4D43-8500-2662B1864883}"/>
                </a:ext>
              </a:extLst>
            </p:cNvPr>
            <p:cNvSpPr/>
            <p:nvPr/>
          </p:nvSpPr>
          <p:spPr>
            <a:xfrm>
              <a:off x="5805576" y="1114381"/>
              <a:ext cx="2415397" cy="1901964"/>
            </a:xfrm>
            <a:prstGeom prst="roundRect">
              <a:avLst>
                <a:gd name="adj" fmla="val 8875"/>
              </a:avLst>
            </a:prstGeom>
            <a:gradFill rotWithShape="1">
              <a:gsLst>
                <a:gs pos="0">
                  <a:srgbClr val="B3B3B3">
                    <a:tint val="50000"/>
                    <a:satMod val="300000"/>
                  </a:srgbClr>
                </a:gs>
                <a:gs pos="35000">
                  <a:srgbClr val="B3B3B3">
                    <a:tint val="37000"/>
                    <a:satMod val="300000"/>
                  </a:srgbClr>
                </a:gs>
                <a:gs pos="100000">
                  <a:srgbClr val="B3B3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09728" tIns="54864" rIns="109728" bIns="54864"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>
                <a:solidFill>
                  <a:srgbClr val="B3B3B3"/>
                </a:solidFill>
                <a:latin typeface="Trebuchet MS"/>
                <a:ea typeface=""/>
                <a:cs typeface="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EC07DE-D9FD-854C-9B1F-84BB8C56129B}"/>
                </a:ext>
              </a:extLst>
            </p:cNvPr>
            <p:cNvSpPr txBox="1"/>
            <p:nvPr/>
          </p:nvSpPr>
          <p:spPr>
            <a:xfrm>
              <a:off x="5982092" y="1342119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1EEF2C-79FA-7A4B-B40E-520739A4F08A}"/>
                </a:ext>
              </a:extLst>
            </p:cNvPr>
            <p:cNvSpPr txBox="1"/>
            <p:nvPr/>
          </p:nvSpPr>
          <p:spPr>
            <a:xfrm>
              <a:off x="5982092" y="1732585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2E82F1-EF50-D041-9FA7-4B3DC377F21E}"/>
                </a:ext>
              </a:extLst>
            </p:cNvPr>
            <p:cNvSpPr txBox="1"/>
            <p:nvPr/>
          </p:nvSpPr>
          <p:spPr>
            <a:xfrm>
              <a:off x="5982092" y="2120007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068292-CC46-574D-BC99-C19965692B68}"/>
                </a:ext>
              </a:extLst>
            </p:cNvPr>
            <p:cNvSpPr txBox="1"/>
            <p:nvPr/>
          </p:nvSpPr>
          <p:spPr>
            <a:xfrm>
              <a:off x="5985545" y="2530580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24095C-F255-A24D-B3F3-FC66C96EADA7}"/>
                </a:ext>
              </a:extLst>
            </p:cNvPr>
            <p:cNvSpPr txBox="1"/>
            <p:nvPr/>
          </p:nvSpPr>
          <p:spPr>
            <a:xfrm>
              <a:off x="6531307" y="1339015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738585-3182-A340-96FF-C8203656FA40}"/>
                </a:ext>
              </a:extLst>
            </p:cNvPr>
            <p:cNvSpPr txBox="1"/>
            <p:nvPr/>
          </p:nvSpPr>
          <p:spPr>
            <a:xfrm>
              <a:off x="6531307" y="1729481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809B94-AB1E-264C-A09F-DDC5BE178302}"/>
                </a:ext>
              </a:extLst>
            </p:cNvPr>
            <p:cNvSpPr txBox="1"/>
            <p:nvPr/>
          </p:nvSpPr>
          <p:spPr>
            <a:xfrm>
              <a:off x="6531307" y="2116903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881D6E-98BE-C043-B0D0-849292EB5541}"/>
                </a:ext>
              </a:extLst>
            </p:cNvPr>
            <p:cNvSpPr txBox="1"/>
            <p:nvPr/>
          </p:nvSpPr>
          <p:spPr>
            <a:xfrm>
              <a:off x="6534760" y="2527476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7B1FFF-36C9-254B-9104-4032AD1469D1}"/>
                </a:ext>
              </a:extLst>
            </p:cNvPr>
            <p:cNvSpPr txBox="1"/>
            <p:nvPr/>
          </p:nvSpPr>
          <p:spPr>
            <a:xfrm>
              <a:off x="7083975" y="1339015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C08607-88AF-304B-B4B3-33D360DCBB42}"/>
                </a:ext>
              </a:extLst>
            </p:cNvPr>
            <p:cNvSpPr txBox="1"/>
            <p:nvPr/>
          </p:nvSpPr>
          <p:spPr>
            <a:xfrm>
              <a:off x="7083975" y="1729481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75F731-9BCB-974F-8641-46C7FEC86F2E}"/>
                </a:ext>
              </a:extLst>
            </p:cNvPr>
            <p:cNvSpPr txBox="1"/>
            <p:nvPr/>
          </p:nvSpPr>
          <p:spPr>
            <a:xfrm>
              <a:off x="7083975" y="2116903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B8F7C-0AAA-6B49-95C9-2BA8966FD4EE}"/>
                </a:ext>
              </a:extLst>
            </p:cNvPr>
            <p:cNvSpPr txBox="1"/>
            <p:nvPr/>
          </p:nvSpPr>
          <p:spPr>
            <a:xfrm>
              <a:off x="7087428" y="2527476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6B683E-8DE4-9D47-9299-D80E454C0544}"/>
                </a:ext>
              </a:extLst>
            </p:cNvPr>
            <p:cNvSpPr txBox="1"/>
            <p:nvPr/>
          </p:nvSpPr>
          <p:spPr>
            <a:xfrm>
              <a:off x="7633190" y="1335911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C4D9E9-B10A-0945-9DCC-666DC814D457}"/>
                </a:ext>
              </a:extLst>
            </p:cNvPr>
            <p:cNvSpPr txBox="1"/>
            <p:nvPr/>
          </p:nvSpPr>
          <p:spPr>
            <a:xfrm>
              <a:off x="7633190" y="1726377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19C940-3E81-684C-9CD7-5335E37EB7ED}"/>
                </a:ext>
              </a:extLst>
            </p:cNvPr>
            <p:cNvSpPr txBox="1"/>
            <p:nvPr/>
          </p:nvSpPr>
          <p:spPr>
            <a:xfrm>
              <a:off x="7633190" y="2113799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FA42EE-6ADC-D243-8F19-33C1630CA567}"/>
                </a:ext>
              </a:extLst>
            </p:cNvPr>
            <p:cNvSpPr txBox="1"/>
            <p:nvPr/>
          </p:nvSpPr>
          <p:spPr>
            <a:xfrm>
              <a:off x="7636643" y="2524372"/>
              <a:ext cx="396815" cy="2446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53BE0A-8153-8C40-9310-180BFCF6125C}"/>
              </a:ext>
            </a:extLst>
          </p:cNvPr>
          <p:cNvGrpSpPr/>
          <p:nvPr/>
        </p:nvGrpSpPr>
        <p:grpSpPr>
          <a:xfrm>
            <a:off x="7091681" y="1345501"/>
            <a:ext cx="4307673" cy="1720877"/>
            <a:chOff x="1260760" y="1470393"/>
            <a:chExt cx="4120263" cy="192024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62DE01A-A216-924D-8DAC-49A62AFC6EA1}"/>
                </a:ext>
              </a:extLst>
            </p:cNvPr>
            <p:cNvSpPr/>
            <p:nvPr/>
          </p:nvSpPr>
          <p:spPr>
            <a:xfrm>
              <a:off x="1288496" y="1470393"/>
              <a:ext cx="4061149" cy="1920240"/>
            </a:xfrm>
            <a:prstGeom prst="roundRect">
              <a:avLst>
                <a:gd name="adj" fmla="val 8875"/>
              </a:avLst>
            </a:prstGeom>
            <a:gradFill rotWithShape="1">
              <a:gsLst>
                <a:gs pos="0">
                  <a:srgbClr val="B3B3B3">
                    <a:tint val="50000"/>
                    <a:satMod val="300000"/>
                  </a:srgbClr>
                </a:gs>
                <a:gs pos="35000">
                  <a:srgbClr val="B3B3B3">
                    <a:tint val="37000"/>
                    <a:satMod val="300000"/>
                  </a:srgbClr>
                </a:gs>
                <a:gs pos="100000">
                  <a:srgbClr val="B3B3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09728" tIns="54864" rIns="109728" bIns="54864"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>
                <a:solidFill>
                  <a:srgbClr val="B3B3B3"/>
                </a:solidFill>
                <a:latin typeface="Trebuchet MS"/>
                <a:ea typeface=""/>
                <a:cs typeface="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177435-1104-5D45-AD42-434C99232B6C}"/>
                </a:ext>
              </a:extLst>
            </p:cNvPr>
            <p:cNvGrpSpPr/>
            <p:nvPr/>
          </p:nvGrpSpPr>
          <p:grpSpPr>
            <a:xfrm>
              <a:off x="3236070" y="2743001"/>
              <a:ext cx="1656481" cy="622934"/>
              <a:chOff x="3195814" y="2412119"/>
              <a:chExt cx="1656481" cy="6229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8E407BD-63B9-7B4E-8F77-9D541AA1B96E}"/>
                  </a:ext>
                </a:extLst>
              </p:cNvPr>
              <p:cNvGrpSpPr/>
              <p:nvPr/>
            </p:nvGrpSpPr>
            <p:grpSpPr>
              <a:xfrm>
                <a:off x="3195814" y="2416875"/>
                <a:ext cx="468740" cy="618178"/>
                <a:chOff x="3256270" y="2416875"/>
                <a:chExt cx="468740" cy="618178"/>
              </a:xfrm>
            </p:grpSpPr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96B337C-3763-F44F-A7A8-CF8EAC9D1C49}"/>
                    </a:ext>
                  </a:extLst>
                </p:cNvPr>
                <p:cNvSpPr txBox="1"/>
                <p:nvPr/>
              </p:nvSpPr>
              <p:spPr>
                <a:xfrm>
                  <a:off x="3256270" y="2416875"/>
                  <a:ext cx="221097" cy="618178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2EEB160-4142-9945-92A0-35BACC030BA8}"/>
                    </a:ext>
                  </a:extLst>
                </p:cNvPr>
                <p:cNvSpPr txBox="1"/>
                <p:nvPr/>
              </p:nvSpPr>
              <p:spPr>
                <a:xfrm>
                  <a:off x="3477848" y="2650434"/>
                  <a:ext cx="247162" cy="24211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kern="0">
                      <a:solidFill>
                        <a:srgbClr val="505050"/>
                      </a:solidFill>
                      <a:ea typeface="MS PGothic" pitchFamily="34" charset="-128"/>
                    </a:rPr>
                    <a:t>N</a:t>
                  </a:r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CCC531DD-E729-594F-A988-DFE81153FC3E}"/>
                    </a:ext>
                  </a:extLst>
                </p:cNvPr>
                <p:cNvCxnSpPr/>
                <p:nvPr/>
              </p:nvCxnSpPr>
              <p:spPr>
                <a:xfrm flipV="1">
                  <a:off x="3520855" y="2597598"/>
                  <a:ext cx="0" cy="32709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505050">
                      <a:shade val="95000"/>
                      <a:satMod val="105000"/>
                    </a:srgbClr>
                  </a:solidFill>
                  <a:prstDash val="solid"/>
                  <a:headEnd type="triangle" w="med" len="med"/>
                  <a:tailEnd type="triangle" w="med" len="med"/>
                </a:ln>
                <a:effectLst/>
              </p:spPr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E3AF7E2-D1F0-5346-8AF3-0FE0232B5490}"/>
                  </a:ext>
                </a:extLst>
              </p:cNvPr>
              <p:cNvGrpSpPr/>
              <p:nvPr/>
            </p:nvGrpSpPr>
            <p:grpSpPr>
              <a:xfrm>
                <a:off x="4383555" y="2412119"/>
                <a:ext cx="468740" cy="618178"/>
                <a:chOff x="3256270" y="2416875"/>
                <a:chExt cx="468740" cy="618178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4508784-3AF2-184E-B5F8-E0CCD157248B}"/>
                    </a:ext>
                  </a:extLst>
                </p:cNvPr>
                <p:cNvSpPr txBox="1"/>
                <p:nvPr/>
              </p:nvSpPr>
              <p:spPr>
                <a:xfrm>
                  <a:off x="3256270" y="2416875"/>
                  <a:ext cx="221097" cy="618178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29BFDEC-5C3D-C04C-813E-F4E11E6B8012}"/>
                    </a:ext>
                  </a:extLst>
                </p:cNvPr>
                <p:cNvSpPr txBox="1"/>
                <p:nvPr/>
              </p:nvSpPr>
              <p:spPr>
                <a:xfrm>
                  <a:off x="3477848" y="2650434"/>
                  <a:ext cx="247162" cy="24211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kern="0">
                      <a:solidFill>
                        <a:srgbClr val="505050"/>
                      </a:solidFill>
                      <a:ea typeface="MS PGothic" pitchFamily="34" charset="-128"/>
                    </a:rPr>
                    <a:t>N</a:t>
                  </a:r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09FF2DF3-1DAB-874F-BDE9-9320EB350655}"/>
                    </a:ext>
                  </a:extLst>
                </p:cNvPr>
                <p:cNvCxnSpPr/>
                <p:nvPr/>
              </p:nvCxnSpPr>
              <p:spPr>
                <a:xfrm flipV="1">
                  <a:off x="3520855" y="2597598"/>
                  <a:ext cx="0" cy="32709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505050">
                      <a:shade val="95000"/>
                      <a:satMod val="105000"/>
                    </a:srgbClr>
                  </a:solidFill>
                  <a:prstDash val="solid"/>
                  <a:headEnd type="triangle" w="med" len="med"/>
                  <a:tailEnd type="triangle" w="med" len="med"/>
                </a:ln>
                <a:effectLst/>
              </p:spPr>
            </p:cxn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04CB4C-631D-4941-95E2-D6E5228721C0}"/>
                </a:ext>
              </a:extLst>
            </p:cNvPr>
            <p:cNvGrpSpPr/>
            <p:nvPr/>
          </p:nvGrpSpPr>
          <p:grpSpPr>
            <a:xfrm>
              <a:off x="1260760" y="1631996"/>
              <a:ext cx="3846163" cy="1607194"/>
              <a:chOff x="1220504" y="1301114"/>
              <a:chExt cx="3846163" cy="160719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6A15B4-9724-6443-ABDA-E3EB8A28F252}"/>
                  </a:ext>
                </a:extLst>
              </p:cNvPr>
              <p:cNvSpPr/>
              <p:nvPr/>
            </p:nvSpPr>
            <p:spPr>
              <a:xfrm>
                <a:off x="1823314" y="1422172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0665C41-3B9D-9F4B-BEA2-31A99273494F}"/>
                  </a:ext>
                </a:extLst>
              </p:cNvPr>
              <p:cNvSpPr/>
              <p:nvPr/>
            </p:nvSpPr>
            <p:spPr>
              <a:xfrm>
                <a:off x="1767423" y="1483922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C5915C0-E981-F14B-AC91-7222A59A774A}"/>
                  </a:ext>
                </a:extLst>
              </p:cNvPr>
              <p:cNvSpPr/>
              <p:nvPr/>
            </p:nvSpPr>
            <p:spPr>
              <a:xfrm>
                <a:off x="1711503" y="1542767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9F9A84-121D-614C-8349-12760B3DBA3A}"/>
                  </a:ext>
                </a:extLst>
              </p:cNvPr>
              <p:cNvSpPr/>
              <p:nvPr/>
            </p:nvSpPr>
            <p:spPr>
              <a:xfrm>
                <a:off x="1823314" y="2269431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40967EB-EBAF-8A43-B13E-DD6807ED744F}"/>
                  </a:ext>
                </a:extLst>
              </p:cNvPr>
              <p:cNvSpPr/>
              <p:nvPr/>
            </p:nvSpPr>
            <p:spPr>
              <a:xfrm>
                <a:off x="1767423" y="2331180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AC74726-0141-4B4C-BDAB-3441830ED3C8}"/>
                  </a:ext>
                </a:extLst>
              </p:cNvPr>
              <p:cNvSpPr/>
              <p:nvPr/>
            </p:nvSpPr>
            <p:spPr>
              <a:xfrm>
                <a:off x="1711503" y="2390026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182C53C-CA6D-7E4C-8607-372607988257}"/>
                  </a:ext>
                </a:extLst>
              </p:cNvPr>
              <p:cNvSpPr/>
              <p:nvPr/>
            </p:nvSpPr>
            <p:spPr>
              <a:xfrm>
                <a:off x="2998170" y="1433600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0B286C5-F3C2-3B48-9CA9-FC6956FA54CA}"/>
                  </a:ext>
                </a:extLst>
              </p:cNvPr>
              <p:cNvSpPr/>
              <p:nvPr/>
            </p:nvSpPr>
            <p:spPr>
              <a:xfrm>
                <a:off x="2942265" y="1489430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51851A2-A4F2-0B4C-A770-A44D7FBC66FE}"/>
                  </a:ext>
                </a:extLst>
              </p:cNvPr>
              <p:cNvSpPr/>
              <p:nvPr/>
            </p:nvSpPr>
            <p:spPr>
              <a:xfrm>
                <a:off x="2886360" y="1543343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5C4EB12-3311-7348-80E2-14DCA47DE410}"/>
                  </a:ext>
                </a:extLst>
              </p:cNvPr>
              <p:cNvSpPr/>
              <p:nvPr/>
            </p:nvSpPr>
            <p:spPr>
              <a:xfrm>
                <a:off x="4172182" y="1538245"/>
                <a:ext cx="894485" cy="699705"/>
              </a:xfrm>
              <a:prstGeom prst="rect">
                <a:avLst/>
              </a:prstGeom>
              <a:solidFill>
                <a:srgbClr val="C3284A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3E55DEF-09F5-1241-BEF1-D2827CB30292}"/>
                  </a:ext>
                </a:extLst>
              </p:cNvPr>
              <p:cNvCxnSpPr/>
              <p:nvPr/>
            </p:nvCxnSpPr>
            <p:spPr>
              <a:xfrm flipV="1">
                <a:off x="1590382" y="1372548"/>
                <a:ext cx="214289" cy="22274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FA14FC5-9B61-3242-B777-A33175C27AFF}"/>
                  </a:ext>
                </a:extLst>
              </p:cNvPr>
              <p:cNvCxnSpPr/>
              <p:nvPr/>
            </p:nvCxnSpPr>
            <p:spPr>
              <a:xfrm flipV="1">
                <a:off x="1590360" y="2219807"/>
                <a:ext cx="214289" cy="22274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012B9E2-0CBF-8B4A-8206-737C1AC95A88}"/>
                  </a:ext>
                </a:extLst>
              </p:cNvPr>
              <p:cNvCxnSpPr/>
              <p:nvPr/>
            </p:nvCxnSpPr>
            <p:spPr>
              <a:xfrm flipV="1">
                <a:off x="4060371" y="1472901"/>
                <a:ext cx="111811" cy="12059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334AAF3-299E-3E46-A42A-7F41E5AD09FB}"/>
                  </a:ext>
                </a:extLst>
              </p:cNvPr>
              <p:cNvSpPr txBox="1"/>
              <p:nvPr/>
            </p:nvSpPr>
            <p:spPr>
              <a:xfrm>
                <a:off x="1538165" y="1301114"/>
                <a:ext cx="234896" cy="24211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505050"/>
                    </a:solidFill>
                    <a:ea typeface="MS PGothic" pitchFamily="34" charset="-128"/>
                  </a:rPr>
                  <a:t>C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0171888-9BC5-D54B-B0E6-703960348D3A}"/>
                  </a:ext>
                </a:extLst>
              </p:cNvPr>
              <p:cNvSpPr txBox="1"/>
              <p:nvPr/>
            </p:nvSpPr>
            <p:spPr>
              <a:xfrm>
                <a:off x="1538142" y="2161266"/>
                <a:ext cx="234896" cy="24211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505050"/>
                    </a:solidFill>
                    <a:ea typeface="MS PGothic" pitchFamily="34" charset="-128"/>
                  </a:rPr>
                  <a:t>C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A6A1365-64D9-5146-B7DB-2A3280187FF0}"/>
                  </a:ext>
                </a:extLst>
              </p:cNvPr>
              <p:cNvSpPr txBox="1"/>
              <p:nvPr/>
            </p:nvSpPr>
            <p:spPr>
              <a:xfrm>
                <a:off x="3943689" y="1345427"/>
                <a:ext cx="233364" cy="24211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505050"/>
                    </a:solidFill>
                    <a:ea typeface="MS PGothic" pitchFamily="34" charset="-128"/>
                  </a:rPr>
                  <a:t>K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9257CF2-AE10-E246-9098-2763DB216424}"/>
                  </a:ext>
                </a:extLst>
              </p:cNvPr>
              <p:cNvCxnSpPr/>
              <p:nvPr/>
            </p:nvCxnSpPr>
            <p:spPr>
              <a:xfrm flipV="1">
                <a:off x="1431976" y="1794455"/>
                <a:ext cx="0" cy="88558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7A582A7-15AA-0449-925E-77E4D959B39D}"/>
                  </a:ext>
                </a:extLst>
              </p:cNvPr>
              <p:cNvSpPr txBox="1"/>
              <p:nvPr/>
            </p:nvSpPr>
            <p:spPr>
              <a:xfrm>
                <a:off x="1220504" y="2048277"/>
                <a:ext cx="233364" cy="24211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505050"/>
                    </a:solidFill>
                    <a:ea typeface="MS PGothic" pitchFamily="34" charset="-128"/>
                  </a:rPr>
                  <a:t>K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5EA06D2D-CAF2-FB46-AF06-A38E20674A8C}"/>
                  </a:ext>
                </a:extLst>
              </p:cNvPr>
              <p:cNvCxnSpPr/>
              <p:nvPr/>
            </p:nvCxnSpPr>
            <p:spPr>
              <a:xfrm flipV="1">
                <a:off x="3734228" y="2147692"/>
                <a:ext cx="214289" cy="22274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F987EA-2A42-E144-831F-E3C8EE3BC5F6}"/>
                  </a:ext>
                </a:extLst>
              </p:cNvPr>
              <p:cNvSpPr txBox="1"/>
              <p:nvPr/>
            </p:nvSpPr>
            <p:spPr>
              <a:xfrm>
                <a:off x="3764775" y="2167710"/>
                <a:ext cx="248695" cy="27302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kern="0">
                    <a:solidFill>
                      <a:srgbClr val="505050"/>
                    </a:solidFill>
                    <a:ea typeface="MS PGothic" pitchFamily="34" charset="-128"/>
                  </a:rPr>
                  <a:t>C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C10AEAB-4E9E-F048-B902-F45A43C8FD94}"/>
                  </a:ext>
                </a:extLst>
              </p:cNvPr>
              <p:cNvSpPr/>
              <p:nvPr/>
            </p:nvSpPr>
            <p:spPr>
              <a:xfrm>
                <a:off x="1655612" y="2451775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7BAAC2-9B73-E64D-BDD9-30ACA2918EFA}"/>
                </a:ext>
              </a:extLst>
            </p:cNvPr>
            <p:cNvGrpSpPr/>
            <p:nvPr/>
          </p:nvGrpSpPr>
          <p:grpSpPr>
            <a:xfrm>
              <a:off x="1465828" y="1499022"/>
              <a:ext cx="3915195" cy="1394602"/>
              <a:chOff x="1425572" y="1168140"/>
              <a:chExt cx="3915195" cy="1394602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E0E1399-0F51-8D47-ACC2-0A334F8A5CF1}"/>
                  </a:ext>
                </a:extLst>
              </p:cNvPr>
              <p:cNvCxnSpPr/>
              <p:nvPr/>
            </p:nvCxnSpPr>
            <p:spPr>
              <a:xfrm flipH="1">
                <a:off x="4116276" y="2357003"/>
                <a:ext cx="89448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08EC4F-7BBF-1D40-9F25-F8F4EDF40B8F}"/>
                  </a:ext>
                </a:extLst>
              </p:cNvPr>
              <p:cNvSpPr txBox="1"/>
              <p:nvPr/>
            </p:nvSpPr>
            <p:spPr>
              <a:xfrm>
                <a:off x="4468522" y="2318211"/>
                <a:ext cx="260962" cy="24211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505050"/>
                    </a:solidFill>
                    <a:ea typeface="MS PGothic" pitchFamily="34" charset="-128"/>
                  </a:rPr>
                  <a:t>X’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2C13B8-4C9F-5345-B8C7-819F3EDEEDB1}"/>
                  </a:ext>
                </a:extLst>
              </p:cNvPr>
              <p:cNvSpPr txBox="1"/>
              <p:nvPr/>
            </p:nvSpPr>
            <p:spPr>
              <a:xfrm>
                <a:off x="1836054" y="1168140"/>
                <a:ext cx="624345" cy="27302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kern="0">
                    <a:solidFill>
                      <a:srgbClr val="505050"/>
                    </a:solidFill>
                    <a:ea typeface="MS PGothic" pitchFamily="34" charset="-128"/>
                  </a:rPr>
                  <a:t>Weights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A39615-B1DF-674A-A32A-7733687DA332}"/>
                  </a:ext>
                </a:extLst>
              </p:cNvPr>
              <p:cNvSpPr txBox="1"/>
              <p:nvPr/>
            </p:nvSpPr>
            <p:spPr>
              <a:xfrm>
                <a:off x="3105825" y="1189947"/>
                <a:ext cx="518549" cy="27302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kern="0">
                    <a:solidFill>
                      <a:srgbClr val="505050"/>
                    </a:solidFill>
                    <a:ea typeface="MS PGothic" pitchFamily="34" charset="-128"/>
                  </a:rPr>
                  <a:t>Inputs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EA8E57-64D6-7D42-B5A8-70C8A2809C15}"/>
                  </a:ext>
                </a:extLst>
              </p:cNvPr>
              <p:cNvSpPr txBox="1"/>
              <p:nvPr/>
            </p:nvSpPr>
            <p:spPr>
              <a:xfrm>
                <a:off x="4276820" y="1288934"/>
                <a:ext cx="618212" cy="27302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kern="0">
                    <a:solidFill>
                      <a:srgbClr val="505050"/>
                    </a:solidFill>
                    <a:ea typeface="MS PGothic" pitchFamily="34" charset="-128"/>
                  </a:rPr>
                  <a:t>Outputs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2F0FE70-8D71-0A40-9E12-F99D971AF320}"/>
                  </a:ext>
                </a:extLst>
              </p:cNvPr>
              <p:cNvCxnSpPr/>
              <p:nvPr/>
            </p:nvCxnSpPr>
            <p:spPr>
              <a:xfrm flipH="1">
                <a:off x="1665656" y="2125847"/>
                <a:ext cx="71672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287B8F0-5FB9-0049-A51A-BC8B4249139D}"/>
                  </a:ext>
                </a:extLst>
              </p:cNvPr>
              <p:cNvCxnSpPr/>
              <p:nvPr/>
            </p:nvCxnSpPr>
            <p:spPr>
              <a:xfrm flipV="1">
                <a:off x="1595710" y="1609536"/>
                <a:ext cx="22" cy="45653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6A8C0B-4776-0F4E-B0B6-8F42FADC8204}"/>
                  </a:ext>
                </a:extLst>
              </p:cNvPr>
              <p:cNvSpPr txBox="1"/>
              <p:nvPr/>
            </p:nvSpPr>
            <p:spPr>
              <a:xfrm>
                <a:off x="1425572" y="1698139"/>
                <a:ext cx="236430" cy="24211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505050"/>
                    </a:solidFill>
                    <a:ea typeface="MS PGothic" pitchFamily="34" charset="-128"/>
                  </a:rPr>
                  <a:t>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F2900A-54C6-6342-B09B-7E4EEF3ADCC7}"/>
                  </a:ext>
                </a:extLst>
              </p:cNvPr>
              <p:cNvSpPr txBox="1"/>
              <p:nvPr/>
            </p:nvSpPr>
            <p:spPr>
              <a:xfrm>
                <a:off x="1937366" y="2085404"/>
                <a:ext cx="227230" cy="24211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505050"/>
                    </a:solidFill>
                    <a:ea typeface="MS PGothic" pitchFamily="34" charset="-128"/>
                  </a:rPr>
                  <a:t>S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17CC589-81C7-8B4A-B7D4-3B1D6B47D794}"/>
                  </a:ext>
                </a:extLst>
              </p:cNvPr>
              <p:cNvCxnSpPr/>
              <p:nvPr/>
            </p:nvCxnSpPr>
            <p:spPr>
              <a:xfrm flipH="1">
                <a:off x="2844395" y="2366087"/>
                <a:ext cx="88054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36D9619-6302-F549-B882-A0F23702CEB9}"/>
                  </a:ext>
                </a:extLst>
              </p:cNvPr>
              <p:cNvCxnSpPr/>
              <p:nvPr/>
            </p:nvCxnSpPr>
            <p:spPr>
              <a:xfrm flipV="1">
                <a:off x="2767564" y="1619179"/>
                <a:ext cx="0" cy="66877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A25E0C7-9BB4-104E-9367-386B00D7A941}"/>
                  </a:ext>
                </a:extLst>
              </p:cNvPr>
              <p:cNvSpPr txBox="1"/>
              <p:nvPr/>
            </p:nvSpPr>
            <p:spPr>
              <a:xfrm>
                <a:off x="2597612" y="1831334"/>
                <a:ext cx="230296" cy="24211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505050"/>
                    </a:solidFill>
                    <a:ea typeface="MS PGothic" pitchFamily="34" charset="-128"/>
                  </a:rPr>
                  <a:t>Y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2115F3-8438-5045-A003-F66118E0C5FE}"/>
                  </a:ext>
                </a:extLst>
              </p:cNvPr>
              <p:cNvSpPr txBox="1"/>
              <p:nvPr/>
            </p:nvSpPr>
            <p:spPr>
              <a:xfrm>
                <a:off x="3121312" y="2320623"/>
                <a:ext cx="233363" cy="24211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505050"/>
                    </a:solidFill>
                    <a:ea typeface="MS PGothic" pitchFamily="34" charset="-128"/>
                  </a:rPr>
                  <a:t>X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E880D8F-39F1-ED42-B3FE-F904A5CE5EB4}"/>
                  </a:ext>
                </a:extLst>
              </p:cNvPr>
              <p:cNvCxnSpPr/>
              <p:nvPr/>
            </p:nvCxnSpPr>
            <p:spPr>
              <a:xfrm flipV="1">
                <a:off x="5138176" y="1596242"/>
                <a:ext cx="0" cy="71172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D75C41-93FF-7F4E-BAF8-4842EACB3469}"/>
                  </a:ext>
                </a:extLst>
              </p:cNvPr>
              <p:cNvSpPr txBox="1"/>
              <p:nvPr/>
            </p:nvSpPr>
            <p:spPr>
              <a:xfrm>
                <a:off x="5064472" y="1833851"/>
                <a:ext cx="276295" cy="27302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kern="0">
                    <a:solidFill>
                      <a:srgbClr val="505050"/>
                    </a:solidFill>
                    <a:ea typeface="MS PGothic" pitchFamily="34" charset="-128"/>
                  </a:rPr>
                  <a:t>Y’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00B86D8-FC75-BA4B-AEAD-05A8E6E670F7}"/>
                  </a:ext>
                </a:extLst>
              </p:cNvPr>
              <p:cNvSpPr/>
              <p:nvPr/>
            </p:nvSpPr>
            <p:spPr>
              <a:xfrm>
                <a:off x="2830454" y="1604517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2ABDA2C-5AC6-DE4D-81FA-FF18558A0FEA}"/>
                  </a:ext>
                </a:extLst>
              </p:cNvPr>
              <p:cNvSpPr/>
              <p:nvPr/>
            </p:nvSpPr>
            <p:spPr>
              <a:xfrm>
                <a:off x="4116276" y="1592157"/>
                <a:ext cx="894485" cy="699705"/>
              </a:xfrm>
              <a:prstGeom prst="rect">
                <a:avLst/>
              </a:prstGeom>
              <a:solidFill>
                <a:srgbClr val="C3284A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A56F99-8348-AE4B-A485-B18BDE5546D9}"/>
                  </a:ext>
                </a:extLst>
              </p:cNvPr>
              <p:cNvSpPr/>
              <p:nvPr/>
            </p:nvSpPr>
            <p:spPr>
              <a:xfrm>
                <a:off x="1655612" y="1604517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</p:grpSp>
      </p:grpSp>
      <p:sp>
        <p:nvSpPr>
          <p:cNvPr id="82" name="Right Arrow 81">
            <a:extLst>
              <a:ext uri="{FF2B5EF4-FFF2-40B4-BE49-F238E27FC236}">
                <a16:creationId xmlns:a16="http://schemas.microsoft.com/office/drawing/2014/main" id="{AFAB8E82-6C47-6D48-A50E-B9CC355EE9CC}"/>
              </a:ext>
            </a:extLst>
          </p:cNvPr>
          <p:cNvSpPr/>
          <p:nvPr/>
        </p:nvSpPr>
        <p:spPr>
          <a:xfrm rot="5400000">
            <a:off x="8175884" y="3413920"/>
            <a:ext cx="769205" cy="566125"/>
          </a:xfrm>
          <a:prstGeom prst="rightArrow">
            <a:avLst>
              <a:gd name="adj1" fmla="val 50001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>
                <a:solidFill>
                  <a:srgbClr val="505050"/>
                </a:solidFill>
                <a:latin typeface="Trebuchet MS"/>
                <a:ea typeface=""/>
                <a:cs typeface=""/>
              </a:rPr>
              <a:t>map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51EEF6E-2975-5440-8F51-F395DD608D47}"/>
              </a:ext>
            </a:extLst>
          </p:cNvPr>
          <p:cNvSpPr txBox="1"/>
          <p:nvPr/>
        </p:nvSpPr>
        <p:spPr>
          <a:xfrm>
            <a:off x="8896054" y="3280983"/>
            <a:ext cx="2093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Computation Order</a:t>
            </a:r>
          </a:p>
          <a:p>
            <a:r>
              <a:rPr lang="en-US" sz="1600"/>
              <a:t>Parallelization</a:t>
            </a:r>
          </a:p>
          <a:p>
            <a:r>
              <a:rPr lang="en-US" sz="1600"/>
              <a:t>Tiling</a:t>
            </a:r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9E4427E6-1572-E543-9093-7B5FC3099D62}"/>
              </a:ext>
            </a:extLst>
          </p:cNvPr>
          <p:cNvSpPr/>
          <p:nvPr/>
        </p:nvSpPr>
        <p:spPr>
          <a:xfrm>
            <a:off x="10782392" y="3303530"/>
            <a:ext cx="300580" cy="94512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E349A20-F62B-6147-842E-72B4931D72C2}"/>
              </a:ext>
            </a:extLst>
          </p:cNvPr>
          <p:cNvSpPr txBox="1"/>
          <p:nvPr/>
        </p:nvSpPr>
        <p:spPr>
          <a:xfrm>
            <a:off x="11112785" y="3435254"/>
            <a:ext cx="1079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/>
              <a:t>Dataflow</a:t>
            </a: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3E72F942-D55F-3A41-BEA2-33D4637B85F3}"/>
              </a:ext>
            </a:extLst>
          </p:cNvPr>
          <p:cNvSpPr/>
          <p:nvPr/>
        </p:nvSpPr>
        <p:spPr>
          <a:xfrm rot="5400000">
            <a:off x="11390517" y="3909813"/>
            <a:ext cx="431169" cy="359451"/>
          </a:xfrm>
          <a:prstGeom prst="rightArrow">
            <a:avLst>
              <a:gd name="adj1" fmla="val 50001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 kern="0">
              <a:solidFill>
                <a:srgbClr val="50505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B73C969-A4C4-BA4A-A53A-B40450DAE0DD}"/>
              </a:ext>
            </a:extLst>
          </p:cNvPr>
          <p:cNvSpPr txBox="1"/>
          <p:nvPr/>
        </p:nvSpPr>
        <p:spPr>
          <a:xfrm>
            <a:off x="10947510" y="4392333"/>
            <a:ext cx="1317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/>
              <a:t>Data Reuse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47FC7067-7D78-D141-AF60-20DA91342FB5}"/>
              </a:ext>
            </a:extLst>
          </p:cNvPr>
          <p:cNvSpPr/>
          <p:nvPr/>
        </p:nvSpPr>
        <p:spPr>
          <a:xfrm rot="5400000">
            <a:off x="11342669" y="4869736"/>
            <a:ext cx="431169" cy="359451"/>
          </a:xfrm>
          <a:prstGeom prst="rightArrow">
            <a:avLst>
              <a:gd name="adj1" fmla="val 50001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 kern="0">
              <a:solidFill>
                <a:srgbClr val="50505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131EC8-F82A-7A4E-853A-9D2052CAB64F}"/>
              </a:ext>
            </a:extLst>
          </p:cNvPr>
          <p:cNvSpPr txBox="1"/>
          <p:nvPr/>
        </p:nvSpPr>
        <p:spPr>
          <a:xfrm>
            <a:off x="10899662" y="5352256"/>
            <a:ext cx="1317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/>
              <a:t>Data Movement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DA94A-A195-6F15-2672-8333A257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052ED-2DA9-3B5D-C8AF-F65B1BBAE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689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/>
      <p:bldP spid="83" grpId="1"/>
      <p:bldP spid="84" grpId="0" animBg="1"/>
      <p:bldP spid="85" grpId="0"/>
      <p:bldP spid="87" grpId="0" animBg="1"/>
      <p:bldP spid="88" grpId="0"/>
      <p:bldP spid="86" grpId="0" animBg="1"/>
      <p:bldP spid="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9925-C7AB-5346-9C77-7A0C1EFA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</a:t>
            </a:r>
            <a:r>
              <a:rPr lang="en-US" i="1"/>
              <a:t>flexible</a:t>
            </a:r>
            <a:r>
              <a:rPr lang="en-US"/>
              <a:t> DNN accelerators?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D3DB9-908F-8F43-83D1-F1A71F6C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dirty="0" smtClean="0"/>
              <a:pPr/>
              <a:t>16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96866-D572-8749-B8FB-7BE81C90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1224404" cy="5563332"/>
          </a:xfrm>
        </p:spPr>
        <p:txBody>
          <a:bodyPr>
            <a:normAutofit/>
          </a:bodyPr>
          <a:lstStyle/>
          <a:p>
            <a:r>
              <a:rPr lang="en-US" sz="2400" b="1">
                <a:highlight>
                  <a:srgbClr val="FFFF00"/>
                </a:highlight>
              </a:rPr>
              <a:t>Trend 1: Diversity in DNN Models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Sizes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Shapes</a:t>
            </a:r>
          </a:p>
          <a:p>
            <a:pPr lvl="1"/>
            <a:r>
              <a:rPr lang="en-US" sz="2000"/>
              <a:t>Layer</a:t>
            </a:r>
            <a:r>
              <a:rPr lang="en-US" sz="2000">
                <a:solidFill>
                  <a:schemeClr val="accent5"/>
                </a:solidFill>
              </a:rPr>
              <a:t> Types</a:t>
            </a:r>
          </a:p>
          <a:p>
            <a:pPr marL="0" indent="0">
              <a:buNone/>
            </a:pPr>
            <a:endParaRPr lang="en-US" sz="2400" b="1"/>
          </a:p>
          <a:p>
            <a:r>
              <a:rPr lang="en-US" sz="2400" b="1">
                <a:highlight>
                  <a:srgbClr val="FFFF00"/>
                </a:highlight>
              </a:rPr>
              <a:t>Trend 2: Diversity in Implementations</a:t>
            </a:r>
          </a:p>
          <a:p>
            <a:pPr lvl="1"/>
            <a:r>
              <a:rPr lang="en-US" sz="2000"/>
              <a:t>Depth-wise/Point-wise Convolutions</a:t>
            </a:r>
          </a:p>
          <a:p>
            <a:pPr lvl="1"/>
            <a:r>
              <a:rPr lang="en-US" sz="2000"/>
              <a:t>Pruning </a:t>
            </a:r>
            <a:r>
              <a:rPr lang="en-US" sz="2000">
                <a:sym typeface="Wingdings" pitchFamily="2" charset="2"/>
              </a:rPr>
              <a:t> Sparsity</a:t>
            </a:r>
          </a:p>
          <a:p>
            <a:pPr lvl="1"/>
            <a:endParaRPr lang="en-US" sz="2000">
              <a:sym typeface="Wingdings" pitchFamily="2" charset="2"/>
            </a:endParaRPr>
          </a:p>
          <a:p>
            <a:r>
              <a:rPr lang="en-US" sz="2400" b="1">
                <a:highlight>
                  <a:srgbClr val="FFFF00"/>
                </a:highlight>
              </a:rPr>
              <a:t>Trend 3: Diversity in Mapping/Dataflow</a:t>
            </a:r>
          </a:p>
          <a:p>
            <a:pPr lvl="1"/>
            <a:r>
              <a:rPr lang="en-US" sz="2000">
                <a:solidFill>
                  <a:schemeClr val="accent5"/>
                </a:solidFill>
              </a:rPr>
              <a:t>Loop Transformations (“Dataflow”)</a:t>
            </a:r>
          </a:p>
          <a:p>
            <a:pPr lvl="2"/>
            <a:r>
              <a:rPr lang="en-US" sz="1800"/>
              <a:t>Order, Parallelization, Tiling</a:t>
            </a:r>
          </a:p>
          <a:p>
            <a:pPr lvl="2"/>
            <a:r>
              <a:rPr lang="en-US" sz="1800"/>
              <a:t>“Weight Stationary”, “Row Stationary”</a:t>
            </a:r>
          </a:p>
          <a:p>
            <a:pPr lvl="1"/>
            <a:r>
              <a:rPr lang="en-US" sz="2000">
                <a:solidFill>
                  <a:schemeClr val="accent5"/>
                </a:solidFill>
              </a:rPr>
              <a:t>Partitioning Strategies </a:t>
            </a:r>
            <a:r>
              <a:rPr lang="en-US" sz="2000"/>
              <a:t>– Per Layer, Cross Layer, ..</a:t>
            </a:r>
          </a:p>
          <a:p>
            <a:endParaRPr lang="en-US" sz="2400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C84F5589-3178-1E4F-B542-2914D86D3A20}"/>
              </a:ext>
            </a:extLst>
          </p:cNvPr>
          <p:cNvSpPr/>
          <p:nvPr/>
        </p:nvSpPr>
        <p:spPr>
          <a:xfrm>
            <a:off x="6903587" y="2488336"/>
            <a:ext cx="701749" cy="701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FD1D92-BEE8-7245-88B9-FAB71B0C7715}"/>
              </a:ext>
            </a:extLst>
          </p:cNvPr>
          <p:cNvSpPr txBox="1"/>
          <p:nvPr/>
        </p:nvSpPr>
        <p:spPr>
          <a:xfrm>
            <a:off x="7734732" y="2212424"/>
            <a:ext cx="4457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Myriad “irregular” shapes, sizes, accesses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B56E3B0-8F44-2841-8E82-BC37B060B82A}"/>
              </a:ext>
            </a:extLst>
          </p:cNvPr>
          <p:cNvSpPr/>
          <p:nvPr/>
        </p:nvSpPr>
        <p:spPr>
          <a:xfrm>
            <a:off x="7238525" y="3489437"/>
            <a:ext cx="4457268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/>
              <a:t>Challenge:</a:t>
            </a:r>
            <a:r>
              <a:rPr lang="en-US" sz="2400"/>
              <a:t> </a:t>
            </a:r>
          </a:p>
          <a:p>
            <a:r>
              <a:rPr lang="en-US" sz="2400"/>
              <a:t>Getting high-utilization from accelerator for all cases.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322CB-5AF5-E941-ACBF-74D27342694D}"/>
              </a:ext>
            </a:extLst>
          </p:cNvPr>
          <p:cNvSpPr/>
          <p:nvPr/>
        </p:nvSpPr>
        <p:spPr>
          <a:xfrm>
            <a:off x="7907687" y="4951116"/>
            <a:ext cx="40060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0432FF"/>
                </a:solidFill>
              </a:rPr>
              <a:t>Why?</a:t>
            </a:r>
          </a:p>
          <a:p>
            <a:r>
              <a:rPr lang="en-US" sz="2000" i="1">
                <a:solidFill>
                  <a:srgbClr val="0432FF"/>
                </a:solidFill>
              </a:rPr>
              <a:t>Aren’t DNNs essentially Matrix-Matrix multiplications?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E5150-7D1C-6C3C-A5E4-107CA2D9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335B7-0196-FA5E-D1A6-9F5C874B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122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/>
      <p:bldP spid="91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4B07-FAAF-034A-8E49-0FF17A26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GEMM Operation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475-AD08-5748-8DA1-9633738D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D52297-302B-5247-A11A-B24883E5FC27}"/>
              </a:ext>
            </a:extLst>
          </p:cNvPr>
          <p:cNvGrpSpPr/>
          <p:nvPr/>
        </p:nvGrpSpPr>
        <p:grpSpPr>
          <a:xfrm>
            <a:off x="913375" y="934800"/>
            <a:ext cx="9139194" cy="2260284"/>
            <a:chOff x="164483" y="1156379"/>
            <a:chExt cx="10533549" cy="29113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7F9329-AC4D-744D-AEC8-B2D1AC0376C4}"/>
                </a:ext>
              </a:extLst>
            </p:cNvPr>
            <p:cNvSpPr/>
            <p:nvPr/>
          </p:nvSpPr>
          <p:spPr>
            <a:xfrm>
              <a:off x="668867" y="1678949"/>
              <a:ext cx="1288974" cy="238877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356718-8CA6-C247-850B-A119DECB7D08}"/>
                </a:ext>
              </a:extLst>
            </p:cNvPr>
            <p:cNvSpPr/>
            <p:nvPr/>
          </p:nvSpPr>
          <p:spPr>
            <a:xfrm>
              <a:off x="3469222" y="2228847"/>
              <a:ext cx="2858715" cy="1288974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3260CA-B536-644B-96CB-A9F93597A3AA}"/>
                </a:ext>
              </a:extLst>
            </p:cNvPr>
            <p:cNvSpPr txBox="1"/>
            <p:nvPr/>
          </p:nvSpPr>
          <p:spPr>
            <a:xfrm>
              <a:off x="1029307" y="1156379"/>
              <a:ext cx="568094" cy="51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ACE0E0-EC3D-8647-874E-1BF4B497F904}"/>
                </a:ext>
              </a:extLst>
            </p:cNvPr>
            <p:cNvSpPr txBox="1"/>
            <p:nvPr/>
          </p:nvSpPr>
          <p:spPr>
            <a:xfrm>
              <a:off x="164483" y="2640364"/>
              <a:ext cx="568094" cy="51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5B8DE4-8AE6-1A43-9AD8-C77A9218520C}"/>
                </a:ext>
              </a:extLst>
            </p:cNvPr>
            <p:cNvSpPr txBox="1"/>
            <p:nvPr/>
          </p:nvSpPr>
          <p:spPr>
            <a:xfrm>
              <a:off x="2988475" y="2640363"/>
              <a:ext cx="568094" cy="51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F7E31D-3779-B24E-897B-CCE131015CCC}"/>
                </a:ext>
              </a:extLst>
            </p:cNvPr>
            <p:cNvSpPr txBox="1"/>
            <p:nvPr/>
          </p:nvSpPr>
          <p:spPr>
            <a:xfrm>
              <a:off x="4614532" y="1767183"/>
              <a:ext cx="568094" cy="51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N</a:t>
              </a:r>
            </a:p>
          </p:txBody>
        </p: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4C162B15-7927-3442-97FD-B0A65C7268AF}"/>
                </a:ext>
              </a:extLst>
            </p:cNvPr>
            <p:cNvSpPr/>
            <p:nvPr/>
          </p:nvSpPr>
          <p:spPr>
            <a:xfrm>
              <a:off x="2147971" y="2459633"/>
              <a:ext cx="758810" cy="881350"/>
            </a:xfrm>
            <a:prstGeom prst="mathMultipl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Equal 13">
              <a:extLst>
                <a:ext uri="{FF2B5EF4-FFF2-40B4-BE49-F238E27FC236}">
                  <a16:creationId xmlns:a16="http://schemas.microsoft.com/office/drawing/2014/main" id="{3B19E040-3D89-C549-B64F-2D5F58F23CC1}"/>
                </a:ext>
              </a:extLst>
            </p:cNvPr>
            <p:cNvSpPr/>
            <p:nvPr/>
          </p:nvSpPr>
          <p:spPr>
            <a:xfrm>
              <a:off x="6447705" y="2557214"/>
              <a:ext cx="885345" cy="627962"/>
            </a:xfrm>
            <a:prstGeom prst="mathEqua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089031-E829-F947-B782-D128C13C2784}"/>
                </a:ext>
              </a:extLst>
            </p:cNvPr>
            <p:cNvSpPr/>
            <p:nvPr/>
          </p:nvSpPr>
          <p:spPr>
            <a:xfrm>
              <a:off x="7839317" y="1673213"/>
              <a:ext cx="2858715" cy="239450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ED9BC5-62D0-F44B-9DAE-C2E60067DBD3}"/>
                </a:ext>
              </a:extLst>
            </p:cNvPr>
            <p:cNvSpPr txBox="1"/>
            <p:nvPr/>
          </p:nvSpPr>
          <p:spPr>
            <a:xfrm>
              <a:off x="7347411" y="2639632"/>
              <a:ext cx="568094" cy="51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8617E-9F70-FB4F-8A74-A68FCC313CB4}"/>
                </a:ext>
              </a:extLst>
            </p:cNvPr>
            <p:cNvSpPr txBox="1"/>
            <p:nvPr/>
          </p:nvSpPr>
          <p:spPr>
            <a:xfrm>
              <a:off x="8984627" y="1211548"/>
              <a:ext cx="568094" cy="51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691546-DDC2-FB46-90D1-80810A8CA66F}"/>
              </a:ext>
            </a:extLst>
          </p:cNvPr>
          <p:cNvSpPr txBox="1"/>
          <p:nvPr/>
        </p:nvSpPr>
        <p:spPr>
          <a:xfrm>
            <a:off x="4879646" y="3500575"/>
            <a:ext cx="517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Metric 1: Mapping Efficiency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891418-5A77-EF42-B050-D89B114EC2F5}"/>
              </a:ext>
            </a:extLst>
          </p:cNvPr>
          <p:cNvGrpSpPr/>
          <p:nvPr/>
        </p:nvGrpSpPr>
        <p:grpSpPr>
          <a:xfrm>
            <a:off x="2259644" y="4110150"/>
            <a:ext cx="2243800" cy="2094157"/>
            <a:chOff x="4396940" y="3261787"/>
            <a:chExt cx="2243800" cy="209415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BD1F0B-B5B9-F54F-9273-5812F2EB3F8E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9041EF-C7F8-DA48-BB26-4FF3BADA4BF7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BB3A31-9CCA-2B4D-924A-3E8FAFCDE20F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2EE830-62FD-E740-8E2A-23460191D9D8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535EEAA-1C13-8F42-9F57-0E6F6B5E00B7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337B979-F970-9D4B-BEF0-CBC7EBFEB795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EB32B7-B35B-A448-B38D-25155EBD8CFC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DA1906-598C-7E44-8A5A-A792F1F4E4DF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D2305A-1657-BF44-8223-E91EE843A8F7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92E374-C138-0E49-9C95-A3FC0FAAB5C3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0662E2-A4E3-0B4D-AD51-40AC4A353ADB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91BB9E1-466A-F544-B8DD-4406A8B78DD9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C5A5EE2-8E4F-5145-838A-A5EF3B78C04E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E090A3-5AFC-7441-B4AD-B260116671AE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EB90BD6-0B5E-7D4C-A65F-9E0903796DF1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4C6B01F-9E92-C04C-A18B-D56F2CDB4AF8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8" name="Down Arrow 37">
            <a:extLst>
              <a:ext uri="{FF2B5EF4-FFF2-40B4-BE49-F238E27FC236}">
                <a16:creationId xmlns:a16="http://schemas.microsoft.com/office/drawing/2014/main" id="{2469BF5F-065C-6145-8D3D-5600CA43F77F}"/>
              </a:ext>
            </a:extLst>
          </p:cNvPr>
          <p:cNvSpPr/>
          <p:nvPr/>
        </p:nvSpPr>
        <p:spPr>
          <a:xfrm>
            <a:off x="3191350" y="3109432"/>
            <a:ext cx="589305" cy="63375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19EFF9-2308-FE4C-9159-CF6E1F9813C8}"/>
              </a:ext>
            </a:extLst>
          </p:cNvPr>
          <p:cNvSpPr txBox="1"/>
          <p:nvPr/>
        </p:nvSpPr>
        <p:spPr>
          <a:xfrm>
            <a:off x="5071279" y="3917662"/>
            <a:ext cx="6588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FF0000"/>
                </a:solidFill>
              </a:rPr>
              <a:t>Percentage of PEs with useful computations mapped over them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F475F8-F3F9-F044-9C44-544C10DA7107}"/>
              </a:ext>
            </a:extLst>
          </p:cNvPr>
          <p:cNvSpPr txBox="1"/>
          <p:nvPr/>
        </p:nvSpPr>
        <p:spPr>
          <a:xfrm>
            <a:off x="4952396" y="5114531"/>
            <a:ext cx="453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Metric 2: Utilization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0BC312-2389-3B4D-B5F7-6A357D8C1BEA}"/>
              </a:ext>
            </a:extLst>
          </p:cNvPr>
          <p:cNvSpPr txBox="1"/>
          <p:nvPr/>
        </p:nvSpPr>
        <p:spPr>
          <a:xfrm>
            <a:off x="5071279" y="5633024"/>
            <a:ext cx="581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FF0000"/>
                </a:solidFill>
              </a:rPr>
              <a:t>Mapping Efficiency x Activity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906BCD-AE95-B947-AAFE-2B7AEB916293}"/>
              </a:ext>
            </a:extLst>
          </p:cNvPr>
          <p:cNvSpPr txBox="1"/>
          <p:nvPr/>
        </p:nvSpPr>
        <p:spPr>
          <a:xfrm>
            <a:off x="1050620" y="5894634"/>
            <a:ext cx="117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e.g., TPU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B8A6BCD-C09A-60F9-D54B-47750D7CAD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5879131-8465-8266-B661-9AD5D23F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43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 animBg="1"/>
      <p:bldP spid="39" grpId="0"/>
      <p:bldP spid="40" grpId="0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054B-B3D6-CC4A-AA8F-E483B6D0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</a:t>
            </a:r>
            <a:r>
              <a:rPr lang="en-US">
                <a:sym typeface="Wingdings" pitchFamily="2" charset="2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ACF8A-8B52-1342-902E-E2A42B19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z="1800" smtClean="0"/>
              <a:pPr/>
              <a:t>18</a:t>
            </a:fld>
            <a:endParaRPr lang="id-ID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2CAAE5-9FD2-C249-B403-9B21E65C4EB1}"/>
              </a:ext>
            </a:extLst>
          </p:cNvPr>
          <p:cNvSpPr/>
          <p:nvPr/>
        </p:nvSpPr>
        <p:spPr>
          <a:xfrm>
            <a:off x="2194431" y="1424763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85C0E-BECB-4A4D-9675-D2074106B846}"/>
              </a:ext>
            </a:extLst>
          </p:cNvPr>
          <p:cNvGrpSpPr/>
          <p:nvPr/>
        </p:nvGrpSpPr>
        <p:grpSpPr>
          <a:xfrm>
            <a:off x="1128193" y="1415420"/>
            <a:ext cx="614450" cy="594079"/>
            <a:chOff x="838204" y="1415420"/>
            <a:chExt cx="470027" cy="4860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0666A7-267F-D646-A0CA-CD4C233F5145}"/>
                </a:ext>
              </a:extLst>
            </p:cNvPr>
            <p:cNvSpPr/>
            <p:nvPr/>
          </p:nvSpPr>
          <p:spPr>
            <a:xfrm>
              <a:off x="914359" y="1418825"/>
              <a:ext cx="393872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054129-965D-EA43-B1B9-2C12D6886237}"/>
                </a:ext>
              </a:extLst>
            </p:cNvPr>
            <p:cNvSpPr/>
            <p:nvPr/>
          </p:nvSpPr>
          <p:spPr>
            <a:xfrm>
              <a:off x="838204" y="1415420"/>
              <a:ext cx="122004" cy="486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5C98C-2F61-014A-9C3E-4AC32CC4BE6F}"/>
              </a:ext>
            </a:extLst>
          </p:cNvPr>
          <p:cNvSpPr/>
          <p:nvPr/>
        </p:nvSpPr>
        <p:spPr>
          <a:xfrm>
            <a:off x="2188843" y="1431780"/>
            <a:ext cx="196327" cy="151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497374-F74F-6144-BC5C-DAC2A34CEDD5}"/>
              </a:ext>
            </a:extLst>
          </p:cNvPr>
          <p:cNvGrpSpPr/>
          <p:nvPr/>
        </p:nvGrpSpPr>
        <p:grpSpPr>
          <a:xfrm>
            <a:off x="193457" y="1424763"/>
            <a:ext cx="550818" cy="584736"/>
            <a:chOff x="364461" y="-2149347"/>
            <a:chExt cx="947476" cy="8048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C1BF3B-A257-C147-B713-855069DA3CD7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061480-8343-D643-B9E8-F2D84E609FAC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85F317-F404-1849-A1BC-E5AB5DC00FF2}"/>
                </a:ext>
              </a:extLst>
            </p:cNvPr>
            <p:cNvSpPr/>
            <p:nvPr/>
          </p:nvSpPr>
          <p:spPr>
            <a:xfrm>
              <a:off x="364461" y="-1733762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3D2EF6-ED59-3840-8CEB-1F5CCA2F1B0D}"/>
                </a:ext>
              </a:extLst>
            </p:cNvPr>
            <p:cNvSpPr/>
            <p:nvPr/>
          </p:nvSpPr>
          <p:spPr>
            <a:xfrm>
              <a:off x="364461" y="-1558279"/>
              <a:ext cx="947476" cy="2138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1" name="Multiply 20">
            <a:extLst>
              <a:ext uri="{FF2B5EF4-FFF2-40B4-BE49-F238E27FC236}">
                <a16:creationId xmlns:a16="http://schemas.microsoft.com/office/drawing/2014/main" id="{FBEF681F-F08A-4F4D-ACEA-5D5ADA185042}"/>
              </a:ext>
            </a:extLst>
          </p:cNvPr>
          <p:cNvSpPr/>
          <p:nvPr/>
        </p:nvSpPr>
        <p:spPr>
          <a:xfrm>
            <a:off x="799450" y="1478973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</p:txBody>
      </p:sp>
      <p:sp>
        <p:nvSpPr>
          <p:cNvPr id="22" name="Equal 21">
            <a:extLst>
              <a:ext uri="{FF2B5EF4-FFF2-40B4-BE49-F238E27FC236}">
                <a16:creationId xmlns:a16="http://schemas.microsoft.com/office/drawing/2014/main" id="{C94E6B6E-FB1E-4D4A-9951-7AAF5B0B9A44}"/>
              </a:ext>
            </a:extLst>
          </p:cNvPr>
          <p:cNvSpPr/>
          <p:nvPr/>
        </p:nvSpPr>
        <p:spPr>
          <a:xfrm>
            <a:off x="1763208" y="1513228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9A017E-372E-5048-ACD3-5BC643127B73}"/>
              </a:ext>
            </a:extLst>
          </p:cNvPr>
          <p:cNvGrpSpPr/>
          <p:nvPr/>
        </p:nvGrpSpPr>
        <p:grpSpPr>
          <a:xfrm>
            <a:off x="1210021" y="2417749"/>
            <a:ext cx="1255648" cy="1281708"/>
            <a:chOff x="4396940" y="3261787"/>
            <a:chExt cx="2243800" cy="209415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3B0B163-2B98-E743-B602-E71CAE87C41B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1CB9031-46CA-F949-A4E8-9175791B14B7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0CEF739-020C-8248-B409-2B410F996888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68CAEC-B664-C84A-88A3-CE0D85F27639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810A643-8F60-AA42-A1B2-BA4A411D24DB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4E4FA4-BFE5-DB42-AC54-AA673EFC81E5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E3E8D2-EF28-3743-96F9-8B8496FD5862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6D38A8D-0678-B04F-8979-49F9977C769A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AB2DB0C-8FF1-4A4A-9BEC-015FA5AA68BD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13E4B13-C94B-E849-B637-6C7CD9F40F7A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3125FEB-6718-3E4C-AAF5-22BD4022373C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BD5D6E8-4AA0-C745-A8BF-07E9154E2ADA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C197D87-5512-1F40-8130-1A3A109CEDA7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23B6218-5344-6B47-B4D2-CA8B6419F734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A5FCC44-8C67-174E-994F-9E0E95828CDE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686A010-345B-FA47-8AAD-7384ACC90EF4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F7C6598D-F579-0547-BF1A-416827E13C46}"/>
              </a:ext>
            </a:extLst>
          </p:cNvPr>
          <p:cNvGrpSpPr/>
          <p:nvPr/>
        </p:nvGrpSpPr>
        <p:grpSpPr>
          <a:xfrm>
            <a:off x="1149992" y="2357286"/>
            <a:ext cx="1312008" cy="1403635"/>
            <a:chOff x="1149992" y="2357286"/>
            <a:chExt cx="1312008" cy="140363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303FBBD-48C8-8C4C-A06B-3EF37CBE4D5E}"/>
                </a:ext>
              </a:extLst>
            </p:cNvPr>
            <p:cNvSpPr/>
            <p:nvPr/>
          </p:nvSpPr>
          <p:spPr>
            <a:xfrm>
              <a:off x="1149992" y="2357286"/>
              <a:ext cx="346017" cy="140363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DABC6A-3CC5-2944-9A48-DA3F21214153}"/>
                </a:ext>
              </a:extLst>
            </p:cNvPr>
            <p:cNvSpPr/>
            <p:nvPr/>
          </p:nvSpPr>
          <p:spPr>
            <a:xfrm>
              <a:off x="1550105" y="3105843"/>
              <a:ext cx="240347" cy="2234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FAAA87-CEE3-3F48-BF38-8D0BDADB5D47}"/>
                </a:ext>
              </a:extLst>
            </p:cNvPr>
            <p:cNvSpPr/>
            <p:nvPr/>
          </p:nvSpPr>
          <p:spPr>
            <a:xfrm>
              <a:off x="1206351" y="2413665"/>
              <a:ext cx="240347" cy="2234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A58C68-AE9A-F447-A7CB-006F19B461A8}"/>
                </a:ext>
              </a:extLst>
            </p:cNvPr>
            <p:cNvSpPr/>
            <p:nvPr/>
          </p:nvSpPr>
          <p:spPr>
            <a:xfrm>
              <a:off x="1544819" y="2413665"/>
              <a:ext cx="240347" cy="2234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772B814-4B13-6144-BF39-F426548C0B20}"/>
                </a:ext>
              </a:extLst>
            </p:cNvPr>
            <p:cNvSpPr/>
            <p:nvPr/>
          </p:nvSpPr>
          <p:spPr>
            <a:xfrm>
              <a:off x="1872119" y="2413665"/>
              <a:ext cx="240347" cy="2234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BED602-0817-4344-A442-638CCC90296C}"/>
                </a:ext>
              </a:extLst>
            </p:cNvPr>
            <p:cNvSpPr/>
            <p:nvPr/>
          </p:nvSpPr>
          <p:spPr>
            <a:xfrm>
              <a:off x="2218853" y="2426687"/>
              <a:ext cx="240347" cy="22347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A16AA4-118E-4940-921D-48FF90CEA192}"/>
                </a:ext>
              </a:extLst>
            </p:cNvPr>
            <p:cNvSpPr/>
            <p:nvPr/>
          </p:nvSpPr>
          <p:spPr>
            <a:xfrm>
              <a:off x="1206351" y="2758305"/>
              <a:ext cx="240347" cy="2234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0112A2-5DC0-D444-8BD2-40802E76C5FA}"/>
                </a:ext>
              </a:extLst>
            </p:cNvPr>
            <p:cNvSpPr/>
            <p:nvPr/>
          </p:nvSpPr>
          <p:spPr>
            <a:xfrm>
              <a:off x="1556254" y="2762867"/>
              <a:ext cx="240347" cy="2234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CF8F7C-F67A-3A44-95E0-B8FCB509FF6B}"/>
                </a:ext>
              </a:extLst>
            </p:cNvPr>
            <p:cNvSpPr/>
            <p:nvPr/>
          </p:nvSpPr>
          <p:spPr>
            <a:xfrm>
              <a:off x="1882140" y="2759677"/>
              <a:ext cx="240347" cy="2234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6D9897-D284-8340-B724-4C6BA9C77846}"/>
                </a:ext>
              </a:extLst>
            </p:cNvPr>
            <p:cNvSpPr/>
            <p:nvPr/>
          </p:nvSpPr>
          <p:spPr>
            <a:xfrm>
              <a:off x="2220729" y="2742066"/>
              <a:ext cx="240347" cy="22347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513FF0-0CA7-6D46-80F2-0241C5496598}"/>
                </a:ext>
              </a:extLst>
            </p:cNvPr>
            <p:cNvSpPr/>
            <p:nvPr/>
          </p:nvSpPr>
          <p:spPr>
            <a:xfrm>
              <a:off x="1210898" y="3105047"/>
              <a:ext cx="240347" cy="2234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46A04BB-8C3D-1646-9668-94898ECD1069}"/>
                </a:ext>
              </a:extLst>
            </p:cNvPr>
            <p:cNvSpPr/>
            <p:nvPr/>
          </p:nvSpPr>
          <p:spPr>
            <a:xfrm>
              <a:off x="1886034" y="3105047"/>
              <a:ext cx="240347" cy="2234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2ADDEE9-77DE-AA46-BF17-248330537F15}"/>
                </a:ext>
              </a:extLst>
            </p:cNvPr>
            <p:cNvSpPr/>
            <p:nvPr/>
          </p:nvSpPr>
          <p:spPr>
            <a:xfrm>
              <a:off x="2221653" y="3106107"/>
              <a:ext cx="240347" cy="22347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52E098-7A3E-374C-AD77-97E1663E5DC1}"/>
                </a:ext>
              </a:extLst>
            </p:cNvPr>
            <p:cNvSpPr/>
            <p:nvPr/>
          </p:nvSpPr>
          <p:spPr>
            <a:xfrm>
              <a:off x="1210898" y="3459481"/>
              <a:ext cx="240347" cy="2234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F52C9B-8DFB-8544-A6C6-DE82101F12D7}"/>
                </a:ext>
              </a:extLst>
            </p:cNvPr>
            <p:cNvSpPr/>
            <p:nvPr/>
          </p:nvSpPr>
          <p:spPr>
            <a:xfrm>
              <a:off x="1550105" y="3471312"/>
              <a:ext cx="240347" cy="2234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8329F5-0D48-594D-B00C-7462E9325721}"/>
                </a:ext>
              </a:extLst>
            </p:cNvPr>
            <p:cNvSpPr/>
            <p:nvPr/>
          </p:nvSpPr>
          <p:spPr>
            <a:xfrm>
              <a:off x="1886034" y="3471902"/>
              <a:ext cx="240347" cy="2234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42D9711-C0E1-3242-81CF-DF1F1C7E823F}"/>
                </a:ext>
              </a:extLst>
            </p:cNvPr>
            <p:cNvSpPr/>
            <p:nvPr/>
          </p:nvSpPr>
          <p:spPr>
            <a:xfrm>
              <a:off x="2220729" y="3459481"/>
              <a:ext cx="240347" cy="22347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E25641D-6DD7-7847-B98E-58EDB98FD8EC}"/>
              </a:ext>
            </a:extLst>
          </p:cNvPr>
          <p:cNvSpPr/>
          <p:nvPr/>
        </p:nvSpPr>
        <p:spPr>
          <a:xfrm>
            <a:off x="839664" y="2986338"/>
            <a:ext cx="252290" cy="18864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</p:txBody>
      </p: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16602108-BB6B-5045-8B3A-16E0CC569D23}"/>
              </a:ext>
            </a:extLst>
          </p:cNvPr>
          <p:cNvGrpSpPr/>
          <p:nvPr/>
        </p:nvGrpSpPr>
        <p:grpSpPr>
          <a:xfrm>
            <a:off x="206397" y="2427548"/>
            <a:ext cx="575230" cy="1251183"/>
            <a:chOff x="206397" y="2427548"/>
            <a:chExt cx="575230" cy="125118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2869AD-7989-7947-9796-FD07DF3C57DF}"/>
                </a:ext>
              </a:extLst>
            </p:cNvPr>
            <p:cNvSpPr/>
            <p:nvPr/>
          </p:nvSpPr>
          <p:spPr>
            <a:xfrm>
              <a:off x="209743" y="2430770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0A920C-A7FD-4340-8F46-F6138714D102}"/>
                </a:ext>
              </a:extLst>
            </p:cNvPr>
            <p:cNvSpPr/>
            <p:nvPr/>
          </p:nvSpPr>
          <p:spPr>
            <a:xfrm>
              <a:off x="212695" y="2798294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EF3DD-A47B-F741-9D55-445B0350E3C3}"/>
                </a:ext>
              </a:extLst>
            </p:cNvPr>
            <p:cNvSpPr/>
            <p:nvPr/>
          </p:nvSpPr>
          <p:spPr>
            <a:xfrm>
              <a:off x="206397" y="3171408"/>
              <a:ext cx="450090" cy="16893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B55200-9FAD-044E-96F1-CEE4A9BC4766}"/>
                </a:ext>
              </a:extLst>
            </p:cNvPr>
            <p:cNvSpPr/>
            <p:nvPr/>
          </p:nvSpPr>
          <p:spPr>
            <a:xfrm>
              <a:off x="212705" y="3521678"/>
              <a:ext cx="400367" cy="15592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EF4A841-66FF-924B-BCE7-10CD8F3DFA05}"/>
                </a:ext>
              </a:extLst>
            </p:cNvPr>
            <p:cNvSpPr/>
            <p:nvPr/>
          </p:nvSpPr>
          <p:spPr>
            <a:xfrm>
              <a:off x="652425" y="2427548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5F4550-94B6-F640-84DF-4D07FF1E97D3}"/>
                </a:ext>
              </a:extLst>
            </p:cNvPr>
            <p:cNvSpPr/>
            <p:nvPr/>
          </p:nvSpPr>
          <p:spPr>
            <a:xfrm>
              <a:off x="642853" y="2795072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4F2B71-51D5-B849-B9E7-3936CC748C40}"/>
                </a:ext>
              </a:extLst>
            </p:cNvPr>
            <p:cNvSpPr/>
            <p:nvPr/>
          </p:nvSpPr>
          <p:spPr>
            <a:xfrm>
              <a:off x="628641" y="3175710"/>
              <a:ext cx="135219" cy="1689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2E4976-F82F-0648-B66B-5C333F99CEDA}"/>
                </a:ext>
              </a:extLst>
            </p:cNvPr>
            <p:cNvSpPr/>
            <p:nvPr/>
          </p:nvSpPr>
          <p:spPr>
            <a:xfrm>
              <a:off x="616742" y="3518400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9866F7E-C5E4-2345-9F22-78C0A502CA7C}"/>
              </a:ext>
            </a:extLst>
          </p:cNvPr>
          <p:cNvSpPr/>
          <p:nvPr/>
        </p:nvSpPr>
        <p:spPr>
          <a:xfrm>
            <a:off x="1237404" y="4083291"/>
            <a:ext cx="163534" cy="17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C6DE1465-BDA1-0A43-99BA-152CA764C001}"/>
              </a:ext>
            </a:extLst>
          </p:cNvPr>
          <p:cNvSpPr/>
          <p:nvPr/>
        </p:nvSpPr>
        <p:spPr>
          <a:xfrm rot="5400000">
            <a:off x="1219335" y="3854255"/>
            <a:ext cx="223470" cy="193004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E97A28-91DE-1042-9533-86F43BBD1E80}"/>
              </a:ext>
            </a:extLst>
          </p:cNvPr>
          <p:cNvSpPr txBox="1"/>
          <p:nvPr/>
        </p:nvSpPr>
        <p:spPr>
          <a:xfrm>
            <a:off x="1426895" y="3811253"/>
            <a:ext cx="190632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</a:rPr>
              <a:t>Map </a:t>
            </a:r>
            <a:r>
              <a:rPr lang="en-US" sz="1200" b="1" dirty="0" err="1">
                <a:highlight>
                  <a:srgbClr val="FFFF00"/>
                </a:highlight>
              </a:rPr>
              <a:t>Effic</a:t>
            </a:r>
            <a:r>
              <a:rPr lang="en-US" sz="1200" b="1" dirty="0">
                <a:highlight>
                  <a:srgbClr val="FFFF00"/>
                </a:highlight>
              </a:rPr>
              <a:t>. = 100%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6FDD5475-A275-1244-B387-3E1164822BFE}"/>
              </a:ext>
            </a:extLst>
          </p:cNvPr>
          <p:cNvSpPr txBox="1"/>
          <p:nvPr/>
        </p:nvSpPr>
        <p:spPr>
          <a:xfrm>
            <a:off x="-6380" y="1537161"/>
            <a:ext cx="22592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b="1" dirty="0"/>
              <a:t>4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AC8287B1-ADC3-B244-921A-2282AC97346E}"/>
              </a:ext>
            </a:extLst>
          </p:cNvPr>
          <p:cNvSpPr txBox="1"/>
          <p:nvPr/>
        </p:nvSpPr>
        <p:spPr>
          <a:xfrm>
            <a:off x="358670" y="1115406"/>
            <a:ext cx="22592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b="1" dirty="0"/>
              <a:t>4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71BEBE1C-D7F9-9545-B6DD-3AE139106D96}"/>
              </a:ext>
            </a:extLst>
          </p:cNvPr>
          <p:cNvSpPr txBox="1"/>
          <p:nvPr/>
        </p:nvSpPr>
        <p:spPr>
          <a:xfrm>
            <a:off x="1319140" y="1118951"/>
            <a:ext cx="22592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b="1" dirty="0"/>
              <a:t>8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A64EBEBC-DD8F-804E-BE12-A9538E5DD353}"/>
              </a:ext>
            </a:extLst>
          </p:cNvPr>
          <p:cNvSpPr txBox="1"/>
          <p:nvPr/>
        </p:nvSpPr>
        <p:spPr>
          <a:xfrm>
            <a:off x="936370" y="1735636"/>
            <a:ext cx="22592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b="1" dirty="0"/>
              <a:t>4</a:t>
            </a: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25EAAE76-6000-D44E-B4DF-AAB118725F2A}"/>
              </a:ext>
            </a:extLst>
          </p:cNvPr>
          <p:cNvSpPr txBox="1"/>
          <p:nvPr/>
        </p:nvSpPr>
        <p:spPr>
          <a:xfrm>
            <a:off x="-22892" y="5240653"/>
            <a:ext cx="1367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Distribute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A3D78432-1D76-2449-AECD-DE3EFE7C4172}"/>
              </a:ext>
            </a:extLst>
          </p:cNvPr>
          <p:cNvSpPr txBox="1"/>
          <p:nvPr/>
        </p:nvSpPr>
        <p:spPr>
          <a:xfrm>
            <a:off x="-26258" y="5641428"/>
            <a:ext cx="1367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Collect</a:t>
            </a: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381B8FD2-4FD5-C743-A6B1-B5618D6DC3E5}"/>
              </a:ext>
            </a:extLst>
          </p:cNvPr>
          <p:cNvSpPr/>
          <p:nvPr/>
        </p:nvSpPr>
        <p:spPr>
          <a:xfrm>
            <a:off x="1054212" y="5268714"/>
            <a:ext cx="1356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Row multicast</a:t>
            </a: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E8F366E3-EEEE-7C4B-8455-D033C77B9557}"/>
              </a:ext>
            </a:extLst>
          </p:cNvPr>
          <p:cNvSpPr/>
          <p:nvPr/>
        </p:nvSpPr>
        <p:spPr>
          <a:xfrm>
            <a:off x="1031337" y="5643115"/>
            <a:ext cx="1489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Column Reduce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F0FDD67C-00A8-E240-A14F-58C32E5CE090}"/>
              </a:ext>
            </a:extLst>
          </p:cNvPr>
          <p:cNvSpPr txBox="1"/>
          <p:nvPr/>
        </p:nvSpPr>
        <p:spPr>
          <a:xfrm>
            <a:off x="757128" y="912120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Regular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83977AC4-36D0-CE48-9FA0-526792E373E7}"/>
              </a:ext>
            </a:extLst>
          </p:cNvPr>
          <p:cNvSpPr txBox="1"/>
          <p:nvPr/>
        </p:nvSpPr>
        <p:spPr>
          <a:xfrm>
            <a:off x="919710" y="2045183"/>
            <a:ext cx="20205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i="1" dirty="0"/>
              <a:t>Physical Array: 4x4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6A127C-473E-0149-8450-C2C136D0EADE}"/>
              </a:ext>
            </a:extLst>
          </p:cNvPr>
          <p:cNvGrpSpPr/>
          <p:nvPr/>
        </p:nvGrpSpPr>
        <p:grpSpPr>
          <a:xfrm>
            <a:off x="5208607" y="68551"/>
            <a:ext cx="2109915" cy="944135"/>
            <a:chOff x="5926393" y="-687435"/>
            <a:chExt cx="2109915" cy="9441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D041741-2751-4146-ABCE-989B01134F40}"/>
                </a:ext>
              </a:extLst>
            </p:cNvPr>
            <p:cNvSpPr/>
            <p:nvPr/>
          </p:nvSpPr>
          <p:spPr>
            <a:xfrm>
              <a:off x="5926393" y="-687435"/>
              <a:ext cx="1981113" cy="944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F41DBD0F-9225-7C42-AC0D-618CC63A6DC7}"/>
                </a:ext>
              </a:extLst>
            </p:cNvPr>
            <p:cNvSpPr/>
            <p:nvPr/>
          </p:nvSpPr>
          <p:spPr>
            <a:xfrm>
              <a:off x="6059042" y="-346763"/>
              <a:ext cx="365124" cy="23769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5C5C1BE4-95D6-5041-A163-466A2F75D7B0}"/>
                </a:ext>
              </a:extLst>
            </p:cNvPr>
            <p:cNvSpPr/>
            <p:nvPr/>
          </p:nvSpPr>
          <p:spPr>
            <a:xfrm>
              <a:off x="6063193" y="-27579"/>
              <a:ext cx="333499" cy="23769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DAA310-F0DE-B345-B941-E93EDCC58952}"/>
                </a:ext>
              </a:extLst>
            </p:cNvPr>
            <p:cNvSpPr txBox="1"/>
            <p:nvPr/>
          </p:nvSpPr>
          <p:spPr>
            <a:xfrm>
              <a:off x="6451966" y="-413048"/>
              <a:ext cx="1032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Distribute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D3B631-9EB8-6E49-A85A-5FA6BE1DC3C2}"/>
                </a:ext>
              </a:extLst>
            </p:cNvPr>
            <p:cNvSpPr txBox="1"/>
            <p:nvPr/>
          </p:nvSpPr>
          <p:spPr>
            <a:xfrm>
              <a:off x="6477764" y="-54332"/>
              <a:ext cx="155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Reduce/Collect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ECBBB9-F453-D848-AD72-790EE042F526}"/>
                </a:ext>
              </a:extLst>
            </p:cNvPr>
            <p:cNvSpPr txBox="1"/>
            <p:nvPr/>
          </p:nvSpPr>
          <p:spPr>
            <a:xfrm>
              <a:off x="5935000" y="-687435"/>
              <a:ext cx="17369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Communication 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BC462-F16B-D5A2-C2D9-A0C90733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34083-DCE9-0844-9B5C-9A60E50E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532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52" grpId="0" animBg="1"/>
      <p:bldP spid="75" grpId="0"/>
      <p:bldP spid="460" grpId="0"/>
      <p:bldP spid="461" grpId="0"/>
      <p:bldP spid="462" grpId="0"/>
      <p:bldP spid="4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roup 479">
            <a:extLst>
              <a:ext uri="{FF2B5EF4-FFF2-40B4-BE49-F238E27FC236}">
                <a16:creationId xmlns:a16="http://schemas.microsoft.com/office/drawing/2014/main" id="{E809346D-5612-0D44-8172-F895C4ECC9C4}"/>
              </a:ext>
            </a:extLst>
          </p:cNvPr>
          <p:cNvGrpSpPr/>
          <p:nvPr/>
        </p:nvGrpSpPr>
        <p:grpSpPr>
          <a:xfrm>
            <a:off x="10513419" y="2478102"/>
            <a:ext cx="1343205" cy="1260585"/>
            <a:chOff x="4396940" y="3261787"/>
            <a:chExt cx="2243800" cy="2094157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DAF1104-7BDD-314C-9ED6-93828EBD6FA3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86A8A5A6-8E76-AE4A-A9EE-A6D578D57137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A213430C-3083-E144-A337-6F24C54D78AB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576AE088-854E-414E-9F85-63A0E9CDC574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34819EA7-46B9-2043-A61C-9108179C9B1F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BEC033EF-1B43-5C42-A8A9-AE42EAC07474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F4582112-BD40-BF41-8111-97FDCB7F8D0D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261985EE-69FC-4E4D-A087-13B84FDF23B7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5E0F6CC7-D281-744A-8EC9-C4E9AECE2182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17739F6A-E338-6647-ABB9-53821DDA5465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5E0FB75-13DF-5F4F-9A13-33AFB1E85D6D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2872B5C3-4C5F-9E4B-8F5F-78134D4AE555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D8411DCC-42BE-CE44-B64B-E87543DA6BFD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CA728590-F957-A24A-8561-5C1189028E04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2A6E0456-66A8-864D-994C-31346F3E17D0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D2DB4D72-ADAC-8C4C-86DF-E6B3B7B92217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9B054B-B3D6-CC4A-AA8F-E483B6D0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</a:t>
            </a:r>
            <a:r>
              <a:rPr lang="en-US">
                <a:sym typeface="Wingdings" pitchFamily="2" charset="2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ACF8A-8B52-1342-902E-E2A42B19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19</a:t>
            </a:fld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2CAAE5-9FD2-C249-B403-9B21E65C4EB1}"/>
              </a:ext>
            </a:extLst>
          </p:cNvPr>
          <p:cNvSpPr/>
          <p:nvPr/>
        </p:nvSpPr>
        <p:spPr>
          <a:xfrm>
            <a:off x="2194431" y="1424763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885C0E-BECB-4A4D-9675-D2074106B846}"/>
              </a:ext>
            </a:extLst>
          </p:cNvPr>
          <p:cNvGrpSpPr/>
          <p:nvPr/>
        </p:nvGrpSpPr>
        <p:grpSpPr>
          <a:xfrm>
            <a:off x="1128193" y="1415420"/>
            <a:ext cx="614450" cy="594079"/>
            <a:chOff x="838204" y="1415420"/>
            <a:chExt cx="470027" cy="4860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0666A7-267F-D646-A0CA-CD4C233F5145}"/>
                </a:ext>
              </a:extLst>
            </p:cNvPr>
            <p:cNvSpPr/>
            <p:nvPr/>
          </p:nvSpPr>
          <p:spPr>
            <a:xfrm>
              <a:off x="914359" y="1418825"/>
              <a:ext cx="393872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054129-965D-EA43-B1B9-2C12D6886237}"/>
                </a:ext>
              </a:extLst>
            </p:cNvPr>
            <p:cNvSpPr/>
            <p:nvPr/>
          </p:nvSpPr>
          <p:spPr>
            <a:xfrm>
              <a:off x="838204" y="1415420"/>
              <a:ext cx="122004" cy="486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5C98C-2F61-014A-9C3E-4AC32CC4BE6F}"/>
              </a:ext>
            </a:extLst>
          </p:cNvPr>
          <p:cNvSpPr/>
          <p:nvPr/>
        </p:nvSpPr>
        <p:spPr>
          <a:xfrm>
            <a:off x="2188843" y="1431780"/>
            <a:ext cx="196327" cy="151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497374-F74F-6144-BC5C-DAC2A34CEDD5}"/>
              </a:ext>
            </a:extLst>
          </p:cNvPr>
          <p:cNvGrpSpPr/>
          <p:nvPr/>
        </p:nvGrpSpPr>
        <p:grpSpPr>
          <a:xfrm>
            <a:off x="193457" y="1424763"/>
            <a:ext cx="550818" cy="584736"/>
            <a:chOff x="364461" y="-2149347"/>
            <a:chExt cx="947476" cy="8048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C1BF3B-A257-C147-B713-855069DA3CD7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061480-8343-D643-B9E8-F2D84E609FAC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85F317-F404-1849-A1BC-E5AB5DC00FF2}"/>
                </a:ext>
              </a:extLst>
            </p:cNvPr>
            <p:cNvSpPr/>
            <p:nvPr/>
          </p:nvSpPr>
          <p:spPr>
            <a:xfrm>
              <a:off x="364461" y="-1733762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3D2EF6-ED59-3840-8CEB-1F5CCA2F1B0D}"/>
                </a:ext>
              </a:extLst>
            </p:cNvPr>
            <p:cNvSpPr/>
            <p:nvPr/>
          </p:nvSpPr>
          <p:spPr>
            <a:xfrm>
              <a:off x="364461" y="-1558279"/>
              <a:ext cx="947476" cy="2138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778315-AC87-1545-A82B-81B48A6500D2}"/>
              </a:ext>
            </a:extLst>
          </p:cNvPr>
          <p:cNvCxnSpPr/>
          <p:nvPr/>
        </p:nvCxnSpPr>
        <p:spPr>
          <a:xfrm>
            <a:off x="2965594" y="1030921"/>
            <a:ext cx="0" cy="4848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452489-689E-8142-9EDD-34D7FBC4D31F}"/>
              </a:ext>
            </a:extLst>
          </p:cNvPr>
          <p:cNvCxnSpPr/>
          <p:nvPr/>
        </p:nvCxnSpPr>
        <p:spPr>
          <a:xfrm>
            <a:off x="5926394" y="1063289"/>
            <a:ext cx="0" cy="4848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7D848A-B26C-004A-AB40-A8781D8082E0}"/>
              </a:ext>
            </a:extLst>
          </p:cNvPr>
          <p:cNvCxnSpPr/>
          <p:nvPr/>
        </p:nvCxnSpPr>
        <p:spPr>
          <a:xfrm>
            <a:off x="9136022" y="1004776"/>
            <a:ext cx="0" cy="4848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y 20">
            <a:extLst>
              <a:ext uri="{FF2B5EF4-FFF2-40B4-BE49-F238E27FC236}">
                <a16:creationId xmlns:a16="http://schemas.microsoft.com/office/drawing/2014/main" id="{FBEF681F-F08A-4F4D-ACEA-5D5ADA185042}"/>
              </a:ext>
            </a:extLst>
          </p:cNvPr>
          <p:cNvSpPr/>
          <p:nvPr/>
        </p:nvSpPr>
        <p:spPr>
          <a:xfrm>
            <a:off x="799450" y="1478973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Equal 21">
            <a:extLst>
              <a:ext uri="{FF2B5EF4-FFF2-40B4-BE49-F238E27FC236}">
                <a16:creationId xmlns:a16="http://schemas.microsoft.com/office/drawing/2014/main" id="{C94E6B6E-FB1E-4D4A-9951-7AAF5B0B9A44}"/>
              </a:ext>
            </a:extLst>
          </p:cNvPr>
          <p:cNvSpPr/>
          <p:nvPr/>
        </p:nvSpPr>
        <p:spPr>
          <a:xfrm>
            <a:off x="1763208" y="1513228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9A017E-372E-5048-ACD3-5BC643127B73}"/>
              </a:ext>
            </a:extLst>
          </p:cNvPr>
          <p:cNvGrpSpPr/>
          <p:nvPr/>
        </p:nvGrpSpPr>
        <p:grpSpPr>
          <a:xfrm>
            <a:off x="1210021" y="2417749"/>
            <a:ext cx="1255648" cy="1281708"/>
            <a:chOff x="4396940" y="3261787"/>
            <a:chExt cx="2243800" cy="209415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3B0B163-2B98-E743-B602-E71CAE87C41B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1CB9031-46CA-F949-A4E8-9175791B14B7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0CEF739-020C-8248-B409-2B410F996888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68CAEC-B664-C84A-88A3-CE0D85F27639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810A643-8F60-AA42-A1B2-BA4A411D24DB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4E4FA4-BFE5-DB42-AC54-AA673EFC81E5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E3E8D2-EF28-3743-96F9-8B8496FD5862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6D38A8D-0678-B04F-8979-49F9977C769A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AB2DB0C-8FF1-4A4A-9BEC-015FA5AA68BD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13E4B13-C94B-E849-B637-6C7CD9F40F7A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3125FEB-6718-3E4C-AAF5-22BD4022373C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BD5D6E8-4AA0-C745-A8BF-07E9154E2ADA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C197D87-5512-1F40-8130-1A3A109CEDA7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23B6218-5344-6B47-B4D2-CA8B6419F734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A5FCC44-8C67-174E-994F-9E0E95828CDE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686A010-345B-FA47-8AAD-7384ACC90EF4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F7C6598D-F579-0547-BF1A-416827E13C46}"/>
              </a:ext>
            </a:extLst>
          </p:cNvPr>
          <p:cNvGrpSpPr/>
          <p:nvPr/>
        </p:nvGrpSpPr>
        <p:grpSpPr>
          <a:xfrm>
            <a:off x="1149992" y="2357286"/>
            <a:ext cx="1312008" cy="1403635"/>
            <a:chOff x="1149992" y="2357286"/>
            <a:chExt cx="1312008" cy="140363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303FBBD-48C8-8C4C-A06B-3EF37CBE4D5E}"/>
                </a:ext>
              </a:extLst>
            </p:cNvPr>
            <p:cNvSpPr/>
            <p:nvPr/>
          </p:nvSpPr>
          <p:spPr>
            <a:xfrm>
              <a:off x="1149992" y="2357286"/>
              <a:ext cx="346017" cy="140363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DABC6A-3CC5-2944-9A48-DA3F21214153}"/>
                </a:ext>
              </a:extLst>
            </p:cNvPr>
            <p:cNvSpPr/>
            <p:nvPr/>
          </p:nvSpPr>
          <p:spPr>
            <a:xfrm>
              <a:off x="1550105" y="3105843"/>
              <a:ext cx="240347" cy="2234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FAAA87-CEE3-3F48-BF38-8D0BDADB5D47}"/>
                </a:ext>
              </a:extLst>
            </p:cNvPr>
            <p:cNvSpPr/>
            <p:nvPr/>
          </p:nvSpPr>
          <p:spPr>
            <a:xfrm>
              <a:off x="1206351" y="2413665"/>
              <a:ext cx="240347" cy="2234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A58C68-AE9A-F447-A7CB-006F19B461A8}"/>
                </a:ext>
              </a:extLst>
            </p:cNvPr>
            <p:cNvSpPr/>
            <p:nvPr/>
          </p:nvSpPr>
          <p:spPr>
            <a:xfrm>
              <a:off x="1544819" y="2413665"/>
              <a:ext cx="240347" cy="2234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772B814-4B13-6144-BF39-F426548C0B20}"/>
                </a:ext>
              </a:extLst>
            </p:cNvPr>
            <p:cNvSpPr/>
            <p:nvPr/>
          </p:nvSpPr>
          <p:spPr>
            <a:xfrm>
              <a:off x="1872119" y="2413665"/>
              <a:ext cx="240347" cy="2234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BED602-0817-4344-A442-638CCC90296C}"/>
                </a:ext>
              </a:extLst>
            </p:cNvPr>
            <p:cNvSpPr/>
            <p:nvPr/>
          </p:nvSpPr>
          <p:spPr>
            <a:xfrm>
              <a:off x="2218853" y="2426687"/>
              <a:ext cx="240347" cy="22347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A16AA4-118E-4940-921D-48FF90CEA192}"/>
                </a:ext>
              </a:extLst>
            </p:cNvPr>
            <p:cNvSpPr/>
            <p:nvPr/>
          </p:nvSpPr>
          <p:spPr>
            <a:xfrm>
              <a:off x="1206351" y="2758305"/>
              <a:ext cx="240347" cy="2234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0112A2-5DC0-D444-8BD2-40802E76C5FA}"/>
                </a:ext>
              </a:extLst>
            </p:cNvPr>
            <p:cNvSpPr/>
            <p:nvPr/>
          </p:nvSpPr>
          <p:spPr>
            <a:xfrm>
              <a:off x="1556254" y="2762867"/>
              <a:ext cx="240347" cy="2234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CF8F7C-F67A-3A44-95E0-B8FCB509FF6B}"/>
                </a:ext>
              </a:extLst>
            </p:cNvPr>
            <p:cNvSpPr/>
            <p:nvPr/>
          </p:nvSpPr>
          <p:spPr>
            <a:xfrm>
              <a:off x="1882140" y="2759677"/>
              <a:ext cx="240347" cy="2234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6D9897-D284-8340-B724-4C6BA9C77846}"/>
                </a:ext>
              </a:extLst>
            </p:cNvPr>
            <p:cNvSpPr/>
            <p:nvPr/>
          </p:nvSpPr>
          <p:spPr>
            <a:xfrm>
              <a:off x="2220729" y="2742066"/>
              <a:ext cx="240347" cy="22347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513FF0-0CA7-6D46-80F2-0241C5496598}"/>
                </a:ext>
              </a:extLst>
            </p:cNvPr>
            <p:cNvSpPr/>
            <p:nvPr/>
          </p:nvSpPr>
          <p:spPr>
            <a:xfrm>
              <a:off x="1210898" y="3105047"/>
              <a:ext cx="240347" cy="2234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46A04BB-8C3D-1646-9668-94898ECD1069}"/>
                </a:ext>
              </a:extLst>
            </p:cNvPr>
            <p:cNvSpPr/>
            <p:nvPr/>
          </p:nvSpPr>
          <p:spPr>
            <a:xfrm>
              <a:off x="1886034" y="3105047"/>
              <a:ext cx="240347" cy="2234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2ADDEE9-77DE-AA46-BF17-248330537F15}"/>
                </a:ext>
              </a:extLst>
            </p:cNvPr>
            <p:cNvSpPr/>
            <p:nvPr/>
          </p:nvSpPr>
          <p:spPr>
            <a:xfrm>
              <a:off x="2221653" y="3106107"/>
              <a:ext cx="240347" cy="22347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52E098-7A3E-374C-AD77-97E1663E5DC1}"/>
                </a:ext>
              </a:extLst>
            </p:cNvPr>
            <p:cNvSpPr/>
            <p:nvPr/>
          </p:nvSpPr>
          <p:spPr>
            <a:xfrm>
              <a:off x="1210898" y="3459481"/>
              <a:ext cx="240347" cy="2234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F52C9B-8DFB-8544-A6C6-DE82101F12D7}"/>
                </a:ext>
              </a:extLst>
            </p:cNvPr>
            <p:cNvSpPr/>
            <p:nvPr/>
          </p:nvSpPr>
          <p:spPr>
            <a:xfrm>
              <a:off x="1550105" y="3471312"/>
              <a:ext cx="240347" cy="2234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8329F5-0D48-594D-B00C-7462E9325721}"/>
                </a:ext>
              </a:extLst>
            </p:cNvPr>
            <p:cNvSpPr/>
            <p:nvPr/>
          </p:nvSpPr>
          <p:spPr>
            <a:xfrm>
              <a:off x="1886034" y="3471902"/>
              <a:ext cx="240347" cy="2234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42D9711-C0E1-3242-81CF-DF1F1C7E823F}"/>
                </a:ext>
              </a:extLst>
            </p:cNvPr>
            <p:cNvSpPr/>
            <p:nvPr/>
          </p:nvSpPr>
          <p:spPr>
            <a:xfrm>
              <a:off x="2220729" y="3459481"/>
              <a:ext cx="240347" cy="22347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E25641D-6DD7-7847-B98E-58EDB98FD8EC}"/>
              </a:ext>
            </a:extLst>
          </p:cNvPr>
          <p:cNvSpPr/>
          <p:nvPr/>
        </p:nvSpPr>
        <p:spPr>
          <a:xfrm>
            <a:off x="839664" y="2986338"/>
            <a:ext cx="252290" cy="18864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16602108-BB6B-5045-8B3A-16E0CC569D23}"/>
              </a:ext>
            </a:extLst>
          </p:cNvPr>
          <p:cNvGrpSpPr/>
          <p:nvPr/>
        </p:nvGrpSpPr>
        <p:grpSpPr>
          <a:xfrm>
            <a:off x="206397" y="2427548"/>
            <a:ext cx="575230" cy="1251183"/>
            <a:chOff x="206397" y="2427548"/>
            <a:chExt cx="575230" cy="125118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2869AD-7989-7947-9796-FD07DF3C57DF}"/>
                </a:ext>
              </a:extLst>
            </p:cNvPr>
            <p:cNvSpPr/>
            <p:nvPr/>
          </p:nvSpPr>
          <p:spPr>
            <a:xfrm>
              <a:off x="209743" y="2430770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0A920C-A7FD-4340-8F46-F6138714D102}"/>
                </a:ext>
              </a:extLst>
            </p:cNvPr>
            <p:cNvSpPr/>
            <p:nvPr/>
          </p:nvSpPr>
          <p:spPr>
            <a:xfrm>
              <a:off x="212695" y="2798294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EF3DD-A47B-F741-9D55-445B0350E3C3}"/>
                </a:ext>
              </a:extLst>
            </p:cNvPr>
            <p:cNvSpPr/>
            <p:nvPr/>
          </p:nvSpPr>
          <p:spPr>
            <a:xfrm>
              <a:off x="206397" y="3171408"/>
              <a:ext cx="450090" cy="16893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B55200-9FAD-044E-96F1-CEE4A9BC4766}"/>
                </a:ext>
              </a:extLst>
            </p:cNvPr>
            <p:cNvSpPr/>
            <p:nvPr/>
          </p:nvSpPr>
          <p:spPr>
            <a:xfrm>
              <a:off x="212705" y="3521678"/>
              <a:ext cx="400367" cy="15592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EF4A841-66FF-924B-BCE7-10CD8F3DFA05}"/>
                </a:ext>
              </a:extLst>
            </p:cNvPr>
            <p:cNvSpPr/>
            <p:nvPr/>
          </p:nvSpPr>
          <p:spPr>
            <a:xfrm>
              <a:off x="652425" y="2427548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5F4550-94B6-F640-84DF-4D07FF1E97D3}"/>
                </a:ext>
              </a:extLst>
            </p:cNvPr>
            <p:cNvSpPr/>
            <p:nvPr/>
          </p:nvSpPr>
          <p:spPr>
            <a:xfrm>
              <a:off x="642853" y="2795072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4F2B71-51D5-B849-B9E7-3936CC748C40}"/>
                </a:ext>
              </a:extLst>
            </p:cNvPr>
            <p:cNvSpPr/>
            <p:nvPr/>
          </p:nvSpPr>
          <p:spPr>
            <a:xfrm>
              <a:off x="628641" y="3175710"/>
              <a:ext cx="135219" cy="1689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2E4976-F82F-0648-B66B-5C333F99CEDA}"/>
                </a:ext>
              </a:extLst>
            </p:cNvPr>
            <p:cNvSpPr/>
            <p:nvPr/>
          </p:nvSpPr>
          <p:spPr>
            <a:xfrm>
              <a:off x="616742" y="3518400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9866F7E-C5E4-2345-9F22-78C0A502CA7C}"/>
              </a:ext>
            </a:extLst>
          </p:cNvPr>
          <p:cNvSpPr/>
          <p:nvPr/>
        </p:nvSpPr>
        <p:spPr>
          <a:xfrm>
            <a:off x="1237404" y="4083291"/>
            <a:ext cx="163534" cy="17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C6DE1465-BDA1-0A43-99BA-152CA764C001}"/>
              </a:ext>
            </a:extLst>
          </p:cNvPr>
          <p:cNvSpPr/>
          <p:nvPr/>
        </p:nvSpPr>
        <p:spPr>
          <a:xfrm rot="5400000">
            <a:off x="1219335" y="3854255"/>
            <a:ext cx="223470" cy="193004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E97A28-91DE-1042-9533-86F43BBD1E80}"/>
              </a:ext>
            </a:extLst>
          </p:cNvPr>
          <p:cNvSpPr txBox="1"/>
          <p:nvPr/>
        </p:nvSpPr>
        <p:spPr>
          <a:xfrm>
            <a:off x="1426895" y="3811253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100%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C9075C7-0B28-114A-B6C9-1DB4FDB93E66}"/>
              </a:ext>
            </a:extLst>
          </p:cNvPr>
          <p:cNvSpPr/>
          <p:nvPr/>
        </p:nvSpPr>
        <p:spPr>
          <a:xfrm>
            <a:off x="4104047" y="1365325"/>
            <a:ext cx="504320" cy="393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29E5D3-13B2-0B4D-AEB4-8C610709EBA4}"/>
              </a:ext>
            </a:extLst>
          </p:cNvPr>
          <p:cNvSpPr/>
          <p:nvPr/>
        </p:nvSpPr>
        <p:spPr>
          <a:xfrm flipH="1">
            <a:off x="3941247" y="1361957"/>
            <a:ext cx="160822" cy="397048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15F2025-07D6-DE4A-837A-84646B6BFDB4}"/>
              </a:ext>
            </a:extLst>
          </p:cNvPr>
          <p:cNvGrpSpPr/>
          <p:nvPr/>
        </p:nvGrpSpPr>
        <p:grpSpPr>
          <a:xfrm>
            <a:off x="3203200" y="1361957"/>
            <a:ext cx="309735" cy="802454"/>
            <a:chOff x="1845323" y="-2770584"/>
            <a:chExt cx="604038" cy="159627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EFCD9BA-B5D5-B848-B112-4302D6EB799A}"/>
                </a:ext>
              </a:extLst>
            </p:cNvPr>
            <p:cNvGrpSpPr/>
            <p:nvPr/>
          </p:nvGrpSpPr>
          <p:grpSpPr>
            <a:xfrm>
              <a:off x="1845323" y="-2770584"/>
              <a:ext cx="599875" cy="804895"/>
              <a:chOff x="1814136" y="1468121"/>
              <a:chExt cx="950037" cy="80489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2902096-DA3F-F344-B65C-F14A553F7931}"/>
                  </a:ext>
                </a:extLst>
              </p:cNvPr>
              <p:cNvSpPr/>
              <p:nvPr/>
            </p:nvSpPr>
            <p:spPr>
              <a:xfrm>
                <a:off x="1814136" y="1468121"/>
                <a:ext cx="947475" cy="2050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A967696-A683-2A46-B973-A12A0F44F3E3}"/>
                  </a:ext>
                </a:extLst>
              </p:cNvPr>
              <p:cNvSpPr/>
              <p:nvPr/>
            </p:nvSpPr>
            <p:spPr>
              <a:xfrm>
                <a:off x="1814136" y="1661130"/>
                <a:ext cx="947475" cy="2050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329C25B-424B-A44B-8CBC-54484B4E7E1B}"/>
                  </a:ext>
                </a:extLst>
              </p:cNvPr>
              <p:cNvSpPr/>
              <p:nvPr/>
            </p:nvSpPr>
            <p:spPr>
              <a:xfrm>
                <a:off x="1816698" y="1874957"/>
                <a:ext cx="947475" cy="20505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E59B3FA-749C-4043-BA64-251A0444974A}"/>
                  </a:ext>
                </a:extLst>
              </p:cNvPr>
              <p:cNvSpPr/>
              <p:nvPr/>
            </p:nvSpPr>
            <p:spPr>
              <a:xfrm>
                <a:off x="1816698" y="2067966"/>
                <a:ext cx="947475" cy="20505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0DA4E09-E1EF-A249-85AE-9DAC33158A56}"/>
                </a:ext>
              </a:extLst>
            </p:cNvPr>
            <p:cNvGrpSpPr/>
            <p:nvPr/>
          </p:nvGrpSpPr>
          <p:grpSpPr>
            <a:xfrm>
              <a:off x="1849486" y="-1979201"/>
              <a:ext cx="599875" cy="804895"/>
              <a:chOff x="1814136" y="1468121"/>
              <a:chExt cx="950037" cy="80489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0AA2648-BBC6-5140-98EF-882C373A870D}"/>
                  </a:ext>
                </a:extLst>
              </p:cNvPr>
              <p:cNvSpPr/>
              <p:nvPr/>
            </p:nvSpPr>
            <p:spPr>
              <a:xfrm>
                <a:off x="1814136" y="1468121"/>
                <a:ext cx="947475" cy="205050"/>
              </a:xfrm>
              <a:prstGeom prst="rect">
                <a:avLst/>
              </a:prstGeom>
              <a:solidFill>
                <a:schemeClr val="accent5"/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F06EE28-B1A3-014D-802F-3C20C2926AC6}"/>
                  </a:ext>
                </a:extLst>
              </p:cNvPr>
              <p:cNvSpPr/>
              <p:nvPr/>
            </p:nvSpPr>
            <p:spPr>
              <a:xfrm>
                <a:off x="1814136" y="1661130"/>
                <a:ext cx="947475" cy="20505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C962E3B-EA41-2044-8C67-491443802CDE}"/>
                  </a:ext>
                </a:extLst>
              </p:cNvPr>
              <p:cNvSpPr/>
              <p:nvPr/>
            </p:nvSpPr>
            <p:spPr>
              <a:xfrm>
                <a:off x="1816698" y="1874957"/>
                <a:ext cx="947475" cy="20505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7D8B742-74F5-7243-9525-B16DDD05F29F}"/>
                  </a:ext>
                </a:extLst>
              </p:cNvPr>
              <p:cNvSpPr/>
              <p:nvPr/>
            </p:nvSpPr>
            <p:spPr>
              <a:xfrm>
                <a:off x="1816698" y="2067966"/>
                <a:ext cx="947475" cy="2050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9B0C1CB-8DC4-3B4E-A754-C8867DFAB223}"/>
              </a:ext>
            </a:extLst>
          </p:cNvPr>
          <p:cNvSpPr/>
          <p:nvPr/>
        </p:nvSpPr>
        <p:spPr>
          <a:xfrm>
            <a:off x="5055709" y="1330637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E55641B-A5A4-C044-9C3D-70929823ADB0}"/>
              </a:ext>
            </a:extLst>
          </p:cNvPr>
          <p:cNvSpPr/>
          <p:nvPr/>
        </p:nvSpPr>
        <p:spPr>
          <a:xfrm>
            <a:off x="5056416" y="1330797"/>
            <a:ext cx="127378" cy="124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Multiply 93">
            <a:extLst>
              <a:ext uri="{FF2B5EF4-FFF2-40B4-BE49-F238E27FC236}">
                <a16:creationId xmlns:a16="http://schemas.microsoft.com/office/drawing/2014/main" id="{A612D078-2B6E-1849-9AAC-9999B2F585B3}"/>
              </a:ext>
            </a:extLst>
          </p:cNvPr>
          <p:cNvSpPr/>
          <p:nvPr/>
        </p:nvSpPr>
        <p:spPr>
          <a:xfrm>
            <a:off x="3551294" y="1381525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Equal 94">
            <a:extLst>
              <a:ext uri="{FF2B5EF4-FFF2-40B4-BE49-F238E27FC236}">
                <a16:creationId xmlns:a16="http://schemas.microsoft.com/office/drawing/2014/main" id="{C162B742-B07E-6C4F-BED5-9B2A831B39D2}"/>
              </a:ext>
            </a:extLst>
          </p:cNvPr>
          <p:cNvSpPr/>
          <p:nvPr/>
        </p:nvSpPr>
        <p:spPr>
          <a:xfrm>
            <a:off x="4636015" y="1409433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5133273-1D14-984D-81D1-A07419851369}"/>
              </a:ext>
            </a:extLst>
          </p:cNvPr>
          <p:cNvSpPr/>
          <p:nvPr/>
        </p:nvSpPr>
        <p:spPr>
          <a:xfrm>
            <a:off x="5054404" y="1604048"/>
            <a:ext cx="139257" cy="124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65D81A2-1A3F-524F-810C-2F6D26C98397}"/>
              </a:ext>
            </a:extLst>
          </p:cNvPr>
          <p:cNvGrpSpPr/>
          <p:nvPr/>
        </p:nvGrpSpPr>
        <p:grpSpPr>
          <a:xfrm>
            <a:off x="4136714" y="2356019"/>
            <a:ext cx="1276388" cy="1298958"/>
            <a:chOff x="4396940" y="3261787"/>
            <a:chExt cx="2243800" cy="209415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146FFDE-8102-FF47-AF64-B5341B976C2C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110323B-08BE-5F49-8EA8-D6CB5BF3D165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6976455-400B-8547-AAEC-2EF563CC907E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128A898-441D-B34C-A475-882E6336F811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A671F77-5AA3-F946-B910-A49CEA9A9B47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E7E94BA-43F8-9B43-9FD2-91A6B2B38267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A83BED1-520F-934E-A098-7E003E97E21C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DCE268C-BC10-4545-8E90-F8888CF47977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DB8DCAD-3C96-6142-B083-1BB17508F50B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BDBBDAB-CE70-4C41-AF55-DB9B78814731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70BB2B8-6D60-714A-BEE6-B1E2141F1AF7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9D9489B-DF69-EE42-9121-4EFD26EE5F37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3E52D80-3662-3C40-810D-6708EA67B788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D4390EB-A6EA-734F-8FD0-2E162E622C95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39EA5FB-760A-CD49-A49E-180133F33336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00B0027-BD1D-FE46-B2CB-F1B2E0DE681C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AFECA3F7-BD8C-7B40-BD35-6FC945F1F6D5}"/>
              </a:ext>
            </a:extLst>
          </p:cNvPr>
          <p:cNvGrpSpPr/>
          <p:nvPr/>
        </p:nvGrpSpPr>
        <p:grpSpPr>
          <a:xfrm>
            <a:off x="4075694" y="2294742"/>
            <a:ext cx="1332739" cy="676211"/>
            <a:chOff x="4075694" y="2294742"/>
            <a:chExt cx="1332739" cy="676211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2591396-3487-6C43-AF00-BACA02FB310F}"/>
                </a:ext>
              </a:extLst>
            </p:cNvPr>
            <p:cNvSpPr/>
            <p:nvPr/>
          </p:nvSpPr>
          <p:spPr>
            <a:xfrm>
              <a:off x="4075694" y="2294742"/>
              <a:ext cx="351732" cy="67621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8CE50B5-5F16-4C41-9773-53C69D82334F}"/>
                </a:ext>
              </a:extLst>
            </p:cNvPr>
            <p:cNvSpPr/>
            <p:nvPr/>
          </p:nvSpPr>
          <p:spPr>
            <a:xfrm>
              <a:off x="4132984" y="2351879"/>
              <a:ext cx="244317" cy="22647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3BD4C46-77B6-B441-9EDE-8CDB64325385}"/>
                </a:ext>
              </a:extLst>
            </p:cNvPr>
            <p:cNvSpPr/>
            <p:nvPr/>
          </p:nvSpPr>
          <p:spPr>
            <a:xfrm>
              <a:off x="4477042" y="2351879"/>
              <a:ext cx="244317" cy="22647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666F54C-A5D2-6C42-86EF-0EC7336B7BEF}"/>
                </a:ext>
              </a:extLst>
            </p:cNvPr>
            <p:cNvSpPr/>
            <p:nvPr/>
          </p:nvSpPr>
          <p:spPr>
            <a:xfrm>
              <a:off x="4809748" y="2351879"/>
              <a:ext cx="244317" cy="2264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4A9FC2-26FA-9340-8226-AA7906131434}"/>
                </a:ext>
              </a:extLst>
            </p:cNvPr>
            <p:cNvSpPr/>
            <p:nvPr/>
          </p:nvSpPr>
          <p:spPr>
            <a:xfrm>
              <a:off x="5162209" y="2365077"/>
              <a:ext cx="244317" cy="22647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4999405-76B7-BB40-A126-70980DD09D4A}"/>
                </a:ext>
              </a:extLst>
            </p:cNvPr>
            <p:cNvSpPr/>
            <p:nvPr/>
          </p:nvSpPr>
          <p:spPr>
            <a:xfrm>
              <a:off x="4132984" y="2701158"/>
              <a:ext cx="244317" cy="22647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69386BD-B45F-7849-8F27-391E77BFDD63}"/>
                </a:ext>
              </a:extLst>
            </p:cNvPr>
            <p:cNvSpPr/>
            <p:nvPr/>
          </p:nvSpPr>
          <p:spPr>
            <a:xfrm>
              <a:off x="4488666" y="2705782"/>
              <a:ext cx="244317" cy="22647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ACD9D91-A143-9443-AEE9-C80493329B94}"/>
                </a:ext>
              </a:extLst>
            </p:cNvPr>
            <p:cNvSpPr/>
            <p:nvPr/>
          </p:nvSpPr>
          <p:spPr>
            <a:xfrm>
              <a:off x="4819935" y="2702549"/>
              <a:ext cx="244317" cy="2264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F8DF777-D122-7E44-A647-1DB6FC702C94}"/>
                </a:ext>
              </a:extLst>
            </p:cNvPr>
            <p:cNvSpPr/>
            <p:nvPr/>
          </p:nvSpPr>
          <p:spPr>
            <a:xfrm>
              <a:off x="5164116" y="2684700"/>
              <a:ext cx="244317" cy="22647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4DDD0BE4-B762-F04C-B6CB-D9D4DA54B4EB}"/>
              </a:ext>
            </a:extLst>
          </p:cNvPr>
          <p:cNvSpPr/>
          <p:nvPr/>
        </p:nvSpPr>
        <p:spPr>
          <a:xfrm>
            <a:off x="3775042" y="2521066"/>
            <a:ext cx="256457" cy="19118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2CA553E7-7DEA-9A48-BAE2-9FA79EE1432A}"/>
              </a:ext>
            </a:extLst>
          </p:cNvPr>
          <p:cNvGrpSpPr/>
          <p:nvPr/>
        </p:nvGrpSpPr>
        <p:grpSpPr>
          <a:xfrm>
            <a:off x="3119914" y="2369215"/>
            <a:ext cx="578456" cy="531693"/>
            <a:chOff x="3119914" y="2369215"/>
            <a:chExt cx="578456" cy="53169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1C8E432-2636-724F-AA8B-B675EDAE71F3}"/>
                </a:ext>
              </a:extLst>
            </p:cNvPr>
            <p:cNvSpPr/>
            <p:nvPr/>
          </p:nvSpPr>
          <p:spPr>
            <a:xfrm>
              <a:off x="3119914" y="2369215"/>
              <a:ext cx="433651" cy="15922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6A652D1-F19A-264B-B630-FA5FE9D76485}"/>
                </a:ext>
              </a:extLst>
            </p:cNvPr>
            <p:cNvSpPr/>
            <p:nvPr/>
          </p:nvSpPr>
          <p:spPr>
            <a:xfrm>
              <a:off x="3122915" y="2741685"/>
              <a:ext cx="433651" cy="15922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FD0FC78-BD4E-8944-AF47-0750CB28A5F5}"/>
                </a:ext>
              </a:extLst>
            </p:cNvPr>
            <p:cNvSpPr/>
            <p:nvPr/>
          </p:nvSpPr>
          <p:spPr>
            <a:xfrm>
              <a:off x="3563752" y="2370452"/>
              <a:ext cx="134618" cy="1579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BD59BF6-AF9D-D546-B9E9-AC5844A6568C}"/>
                </a:ext>
              </a:extLst>
            </p:cNvPr>
            <p:cNvSpPr/>
            <p:nvPr/>
          </p:nvSpPr>
          <p:spPr>
            <a:xfrm>
              <a:off x="3560178" y="2738420"/>
              <a:ext cx="131336" cy="1624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6FF1550-BFE3-0340-A2E6-E7471405CBCD}"/>
              </a:ext>
            </a:extLst>
          </p:cNvPr>
          <p:cNvSpPr/>
          <p:nvPr/>
        </p:nvSpPr>
        <p:spPr>
          <a:xfrm>
            <a:off x="4191242" y="3980062"/>
            <a:ext cx="166235" cy="1819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466D4250-CFFB-1B40-BE1B-13023A5E8D4B}"/>
              </a:ext>
            </a:extLst>
          </p:cNvPr>
          <p:cNvSpPr/>
          <p:nvPr/>
        </p:nvSpPr>
        <p:spPr>
          <a:xfrm rot="5400000">
            <a:off x="4159597" y="3728768"/>
            <a:ext cx="226477" cy="196192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6" name="Right Arrow 155">
            <a:extLst>
              <a:ext uri="{FF2B5EF4-FFF2-40B4-BE49-F238E27FC236}">
                <a16:creationId xmlns:a16="http://schemas.microsoft.com/office/drawing/2014/main" id="{39A87EFD-F512-E541-8886-FA0D51F21413}"/>
              </a:ext>
            </a:extLst>
          </p:cNvPr>
          <p:cNvSpPr/>
          <p:nvPr/>
        </p:nvSpPr>
        <p:spPr>
          <a:xfrm>
            <a:off x="3769013" y="4627415"/>
            <a:ext cx="252290" cy="18864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B151B7A6-9297-E448-A6AB-253152714FA2}"/>
              </a:ext>
            </a:extLst>
          </p:cNvPr>
          <p:cNvGrpSpPr/>
          <p:nvPr/>
        </p:nvGrpSpPr>
        <p:grpSpPr>
          <a:xfrm>
            <a:off x="3137369" y="4445992"/>
            <a:ext cx="565828" cy="527855"/>
            <a:chOff x="3137369" y="4445992"/>
            <a:chExt cx="565828" cy="527855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2CB5425-BDFB-9841-AC00-57E5DC2A5B06}"/>
                </a:ext>
              </a:extLst>
            </p:cNvPr>
            <p:cNvSpPr/>
            <p:nvPr/>
          </p:nvSpPr>
          <p:spPr>
            <a:xfrm>
              <a:off x="3137369" y="4449214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5B12CF0-4A36-0946-82BE-E8486D58D263}"/>
                </a:ext>
              </a:extLst>
            </p:cNvPr>
            <p:cNvSpPr/>
            <p:nvPr/>
          </p:nvSpPr>
          <p:spPr>
            <a:xfrm>
              <a:off x="3140321" y="4816738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6828EF4-675F-3146-B8C5-413D6A015830}"/>
                </a:ext>
              </a:extLst>
            </p:cNvPr>
            <p:cNvSpPr/>
            <p:nvPr/>
          </p:nvSpPr>
          <p:spPr>
            <a:xfrm>
              <a:off x="3573995" y="4445992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E9C7A18-7186-344D-B74F-76A1B422B7CD}"/>
                </a:ext>
              </a:extLst>
            </p:cNvPr>
            <p:cNvSpPr/>
            <p:nvPr/>
          </p:nvSpPr>
          <p:spPr>
            <a:xfrm>
              <a:off x="3570479" y="4813516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E034B12-B522-2948-8DE3-8F06349BEDEA}"/>
              </a:ext>
            </a:extLst>
          </p:cNvPr>
          <p:cNvGrpSpPr/>
          <p:nvPr/>
        </p:nvGrpSpPr>
        <p:grpSpPr>
          <a:xfrm>
            <a:off x="4092354" y="4395603"/>
            <a:ext cx="1269376" cy="1647395"/>
            <a:chOff x="8041859" y="3197980"/>
            <a:chExt cx="2315822" cy="3063876"/>
          </a:xfrm>
        </p:grpSpPr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120BF4F5-D277-1445-A6BD-E96EF0E9E7D1}"/>
                </a:ext>
              </a:extLst>
            </p:cNvPr>
            <p:cNvSpPr/>
            <p:nvPr/>
          </p:nvSpPr>
          <p:spPr>
            <a:xfrm>
              <a:off x="8041859" y="3197980"/>
              <a:ext cx="618320" cy="22933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D689F1A-EFE7-6846-BB8E-769851B67B93}"/>
                </a:ext>
              </a:extLst>
            </p:cNvPr>
            <p:cNvSpPr/>
            <p:nvPr/>
          </p:nvSpPr>
          <p:spPr>
            <a:xfrm>
              <a:off x="8113881" y="3240510"/>
              <a:ext cx="429492" cy="36512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F9E2B37-8A60-BE44-B837-15572D7E06B0}"/>
                </a:ext>
              </a:extLst>
            </p:cNvPr>
            <p:cNvSpPr/>
            <p:nvPr/>
          </p:nvSpPr>
          <p:spPr>
            <a:xfrm>
              <a:off x="8718710" y="3240510"/>
              <a:ext cx="429492" cy="36512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E61EDD0-B7D4-D148-AA41-F5018A42435C}"/>
                </a:ext>
              </a:extLst>
            </p:cNvPr>
            <p:cNvSpPr/>
            <p:nvPr/>
          </p:nvSpPr>
          <p:spPr>
            <a:xfrm>
              <a:off x="9303585" y="3240510"/>
              <a:ext cx="429492" cy="3651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6E081E-4786-124D-933E-47FD8F7DE29B}"/>
                </a:ext>
              </a:extLst>
            </p:cNvPr>
            <p:cNvSpPr/>
            <p:nvPr/>
          </p:nvSpPr>
          <p:spPr>
            <a:xfrm>
              <a:off x="9923186" y="3261787"/>
              <a:ext cx="429492" cy="36512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16AFBD5-DC97-5849-A595-540B9968FF8C}"/>
                </a:ext>
              </a:extLst>
            </p:cNvPr>
            <p:cNvSpPr/>
            <p:nvPr/>
          </p:nvSpPr>
          <p:spPr>
            <a:xfrm>
              <a:off x="8113881" y="3803611"/>
              <a:ext cx="429492" cy="36512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1A8F400-0D40-8046-A0D1-3AE10401026E}"/>
                </a:ext>
              </a:extLst>
            </p:cNvPr>
            <p:cNvSpPr/>
            <p:nvPr/>
          </p:nvSpPr>
          <p:spPr>
            <a:xfrm>
              <a:off x="8739145" y="3811065"/>
              <a:ext cx="429492" cy="36512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662D5DB-5759-2C4D-83BE-FE55CB568CB2}"/>
                </a:ext>
              </a:extLst>
            </p:cNvPr>
            <p:cNvSpPr/>
            <p:nvPr/>
          </p:nvSpPr>
          <p:spPr>
            <a:xfrm>
              <a:off x="9321492" y="3805853"/>
              <a:ext cx="429492" cy="3651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0EE588C-3ECE-654B-B255-107C1D3FF6F7}"/>
                </a:ext>
              </a:extLst>
            </p:cNvPr>
            <p:cNvSpPr/>
            <p:nvPr/>
          </p:nvSpPr>
          <p:spPr>
            <a:xfrm>
              <a:off x="9926539" y="3777078"/>
              <a:ext cx="429492" cy="36512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3DDDD213-0C0C-0048-B9DE-E54821A4580A}"/>
                </a:ext>
              </a:extLst>
            </p:cNvPr>
            <p:cNvSpPr/>
            <p:nvPr/>
          </p:nvSpPr>
          <p:spPr>
            <a:xfrm>
              <a:off x="8122005" y="4370146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D0BB7D8-64A2-CE4A-A38E-391FC5F0D229}"/>
                </a:ext>
              </a:extLst>
            </p:cNvPr>
            <p:cNvSpPr/>
            <p:nvPr/>
          </p:nvSpPr>
          <p:spPr>
            <a:xfrm>
              <a:off x="8728157" y="437144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4C85678-177D-E847-8402-F4F014FAACC7}"/>
                </a:ext>
              </a:extLst>
            </p:cNvPr>
            <p:cNvSpPr/>
            <p:nvPr/>
          </p:nvSpPr>
          <p:spPr>
            <a:xfrm>
              <a:off x="9328450" y="4370146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66591D9-AA79-704B-A05A-38B64C15FB17}"/>
                </a:ext>
              </a:extLst>
            </p:cNvPr>
            <p:cNvSpPr/>
            <p:nvPr/>
          </p:nvSpPr>
          <p:spPr>
            <a:xfrm>
              <a:off x="9928189" y="4371878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0374E21-E203-2345-B73F-6CE42980F3B5}"/>
                </a:ext>
              </a:extLst>
            </p:cNvPr>
            <p:cNvSpPr/>
            <p:nvPr/>
          </p:nvSpPr>
          <p:spPr>
            <a:xfrm>
              <a:off x="8122005" y="4949248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1D52F7F5-E91C-8B4E-A342-2D0E68E072AA}"/>
                </a:ext>
              </a:extLst>
            </p:cNvPr>
            <p:cNvSpPr/>
            <p:nvPr/>
          </p:nvSpPr>
          <p:spPr>
            <a:xfrm>
              <a:off x="8728157" y="496858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DC08071-50D1-2A42-9111-0A99E5D4C983}"/>
                </a:ext>
              </a:extLst>
            </p:cNvPr>
            <p:cNvSpPr/>
            <p:nvPr/>
          </p:nvSpPr>
          <p:spPr>
            <a:xfrm>
              <a:off x="9328450" y="496954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C12CA66-6050-2E46-B1B1-D57B2D5D6C14}"/>
                </a:ext>
              </a:extLst>
            </p:cNvPr>
            <p:cNvSpPr/>
            <p:nvPr/>
          </p:nvSpPr>
          <p:spPr>
            <a:xfrm>
              <a:off x="9926539" y="4949248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E75175F-18BC-444A-8775-18291D99C2AB}"/>
                </a:ext>
              </a:extLst>
            </p:cNvPr>
            <p:cNvSpPr/>
            <p:nvPr/>
          </p:nvSpPr>
          <p:spPr>
            <a:xfrm>
              <a:off x="8169370" y="5968479"/>
              <a:ext cx="292229" cy="293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CE5B86B3-B32F-3848-B921-2DF842565DB9}"/>
                </a:ext>
              </a:extLst>
            </p:cNvPr>
            <p:cNvSpPr/>
            <p:nvPr/>
          </p:nvSpPr>
          <p:spPr>
            <a:xfrm rot="5400000">
              <a:off x="8154188" y="5579490"/>
              <a:ext cx="365124" cy="344891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E79804AC-0E8E-4140-A0B7-54813A2454E9}"/>
              </a:ext>
            </a:extLst>
          </p:cNvPr>
          <p:cNvSpPr txBox="1"/>
          <p:nvPr/>
        </p:nvSpPr>
        <p:spPr>
          <a:xfrm>
            <a:off x="4522532" y="3752134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50%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3CEC3D7-BC0B-E843-A250-D4276A75B92E}"/>
              </a:ext>
            </a:extLst>
          </p:cNvPr>
          <p:cNvSpPr txBox="1"/>
          <p:nvPr/>
        </p:nvSpPr>
        <p:spPr>
          <a:xfrm>
            <a:off x="4474559" y="5818165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50%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AA63C40-1C94-9E4F-AD3E-D02D6FC2E281}"/>
              </a:ext>
            </a:extLst>
          </p:cNvPr>
          <p:cNvSpPr/>
          <p:nvPr/>
        </p:nvSpPr>
        <p:spPr>
          <a:xfrm>
            <a:off x="8374931" y="1322972"/>
            <a:ext cx="620136" cy="69587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FB0A89E-80E5-3F45-8F47-DBDB490EED7D}"/>
              </a:ext>
            </a:extLst>
          </p:cNvPr>
          <p:cNvGrpSpPr/>
          <p:nvPr/>
        </p:nvGrpSpPr>
        <p:grpSpPr>
          <a:xfrm>
            <a:off x="7280407" y="1333403"/>
            <a:ext cx="610555" cy="671080"/>
            <a:chOff x="831723" y="1415921"/>
            <a:chExt cx="467046" cy="48553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14C0D1C-EC66-7640-8924-85CCDC41DDD1}"/>
                </a:ext>
              </a:extLst>
            </p:cNvPr>
            <p:cNvSpPr/>
            <p:nvPr/>
          </p:nvSpPr>
          <p:spPr>
            <a:xfrm>
              <a:off x="922162" y="1418825"/>
              <a:ext cx="376607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B2252200-50DA-7744-BB6C-0C74F32D7432}"/>
                </a:ext>
              </a:extLst>
            </p:cNvPr>
            <p:cNvSpPr/>
            <p:nvPr/>
          </p:nvSpPr>
          <p:spPr>
            <a:xfrm>
              <a:off x="831723" y="1415921"/>
              <a:ext cx="140181" cy="48553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13D3128-51CB-BC4A-9F56-4AD21434A45B}"/>
              </a:ext>
            </a:extLst>
          </p:cNvPr>
          <p:cNvSpPr/>
          <p:nvPr/>
        </p:nvSpPr>
        <p:spPr>
          <a:xfrm>
            <a:off x="8375170" y="1317644"/>
            <a:ext cx="196326" cy="161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1D36B01-5ADD-F440-B269-E62BA9B972F9}"/>
              </a:ext>
            </a:extLst>
          </p:cNvPr>
          <p:cNvGrpSpPr/>
          <p:nvPr/>
        </p:nvGrpSpPr>
        <p:grpSpPr>
          <a:xfrm>
            <a:off x="6186100" y="1354416"/>
            <a:ext cx="668338" cy="391536"/>
            <a:chOff x="362972" y="-2149347"/>
            <a:chExt cx="948965" cy="593285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4C7A5A1-5DAD-9042-A0C4-0AFC392BADFE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7EBC9CA-B31C-7F4C-9592-89BDE78966F4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A18B2F2-91F6-0F46-B17E-623890C8423E}"/>
                </a:ext>
              </a:extLst>
            </p:cNvPr>
            <p:cNvSpPr/>
            <p:nvPr/>
          </p:nvSpPr>
          <p:spPr>
            <a:xfrm>
              <a:off x="362972" y="-1752363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09" name="Multiply 208">
            <a:extLst>
              <a:ext uri="{FF2B5EF4-FFF2-40B4-BE49-F238E27FC236}">
                <a16:creationId xmlns:a16="http://schemas.microsoft.com/office/drawing/2014/main" id="{537FC3EA-6CF4-AF46-8AAE-F5D6107C6087}"/>
              </a:ext>
            </a:extLst>
          </p:cNvPr>
          <p:cNvSpPr/>
          <p:nvPr/>
        </p:nvSpPr>
        <p:spPr>
          <a:xfrm>
            <a:off x="6895547" y="1377182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0" name="Equal 209">
            <a:extLst>
              <a:ext uri="{FF2B5EF4-FFF2-40B4-BE49-F238E27FC236}">
                <a16:creationId xmlns:a16="http://schemas.microsoft.com/office/drawing/2014/main" id="{6865B5AF-D368-0B44-BE35-91C41C88FB55}"/>
              </a:ext>
            </a:extLst>
          </p:cNvPr>
          <p:cNvSpPr/>
          <p:nvPr/>
        </p:nvSpPr>
        <p:spPr>
          <a:xfrm>
            <a:off x="7901407" y="1412873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4D3953D-B580-4448-82E0-54A46B7CC756}"/>
              </a:ext>
            </a:extLst>
          </p:cNvPr>
          <p:cNvSpPr txBox="1"/>
          <p:nvPr/>
        </p:nvSpPr>
        <p:spPr>
          <a:xfrm>
            <a:off x="7671915" y="3811253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75%</a:t>
            </a:r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A0D03F2-75A5-3145-90EC-0BA51E4F08AE}"/>
              </a:ext>
            </a:extLst>
          </p:cNvPr>
          <p:cNvGrpSpPr/>
          <p:nvPr/>
        </p:nvGrpSpPr>
        <p:grpSpPr>
          <a:xfrm>
            <a:off x="7498053" y="2463723"/>
            <a:ext cx="1305113" cy="1183425"/>
            <a:chOff x="4396940" y="3261787"/>
            <a:chExt cx="2243800" cy="2094157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069828DF-B823-204A-B947-680817A8A967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FD6E011-8E97-6246-A1A3-1B5A1D8A54D3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B9CC3EF7-6A64-A44F-ADE3-21D50F6F53FC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6DBB4062-DEC6-014D-9A08-4A0EDCFC7414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5000D1E-FCC4-E14E-BE5F-DCA835018C20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425774AF-BDB2-FA49-85CC-3B241183C416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DA1FC7AB-68DF-7748-875F-5A332AE1C4B7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8EDA534D-50CF-A04A-8871-1C3D65A8E18C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EAD85B4E-23E6-9743-B70D-3344F0AB99FB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0C6DBCB2-ED61-3F4B-B0C2-E5DE6FBDB8A4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4F9473E1-A91F-3D4A-80BA-C6982D2CA24C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842EE4E3-EE5E-8D44-951B-039C30672F01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F684AE82-5767-B544-87AE-76DFBF21FC69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784B40CD-D695-8C42-971A-8C0974597A23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1901C59-9AF5-4646-AF9C-43345B4487A2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0CDEC2C-725C-B241-ABEC-8B90963A70C6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91EFFD-09A1-9C44-98DB-5B69DBD07B09}"/>
              </a:ext>
            </a:extLst>
          </p:cNvPr>
          <p:cNvGrpSpPr/>
          <p:nvPr/>
        </p:nvGrpSpPr>
        <p:grpSpPr>
          <a:xfrm>
            <a:off x="7435660" y="2407896"/>
            <a:ext cx="1014852" cy="1296002"/>
            <a:chOff x="7435660" y="2407896"/>
            <a:chExt cx="1014852" cy="1296002"/>
          </a:xfrm>
        </p:grpSpPr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7DFD1095-4C7D-1A43-9EB1-06FF357B103F}"/>
                </a:ext>
              </a:extLst>
            </p:cNvPr>
            <p:cNvSpPr/>
            <p:nvPr/>
          </p:nvSpPr>
          <p:spPr>
            <a:xfrm>
              <a:off x="8196650" y="2779431"/>
              <a:ext cx="249815" cy="2063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" name="Rounded Rectangle 259">
              <a:extLst>
                <a:ext uri="{FF2B5EF4-FFF2-40B4-BE49-F238E27FC236}">
                  <a16:creationId xmlns:a16="http://schemas.microsoft.com/office/drawing/2014/main" id="{379224FF-3E29-EE42-8536-F19368E34253}"/>
                </a:ext>
              </a:extLst>
            </p:cNvPr>
            <p:cNvSpPr/>
            <p:nvPr/>
          </p:nvSpPr>
          <p:spPr>
            <a:xfrm>
              <a:off x="7435660" y="2407896"/>
              <a:ext cx="359648" cy="129600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4C3EA797-5C61-564D-8445-5AD871B87F58}"/>
                </a:ext>
              </a:extLst>
            </p:cNvPr>
            <p:cNvSpPr/>
            <p:nvPr/>
          </p:nvSpPr>
          <p:spPr>
            <a:xfrm>
              <a:off x="7494239" y="2459951"/>
              <a:ext cx="249815" cy="20633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9E3E8F5-6B47-9F48-B396-671B595027C6}"/>
                </a:ext>
              </a:extLst>
            </p:cNvPr>
            <p:cNvSpPr/>
            <p:nvPr/>
          </p:nvSpPr>
          <p:spPr>
            <a:xfrm>
              <a:off x="7846040" y="2459951"/>
              <a:ext cx="249815" cy="2063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A676635-CEED-2B4A-A672-C9C9CBCCC436}"/>
                </a:ext>
              </a:extLst>
            </p:cNvPr>
            <p:cNvSpPr/>
            <p:nvPr/>
          </p:nvSpPr>
          <p:spPr>
            <a:xfrm>
              <a:off x="8186234" y="2459951"/>
              <a:ext cx="249815" cy="2063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26D37DD5-4606-5C4B-A544-0781530B8EE8}"/>
                </a:ext>
              </a:extLst>
            </p:cNvPr>
            <p:cNvSpPr/>
            <p:nvPr/>
          </p:nvSpPr>
          <p:spPr>
            <a:xfrm>
              <a:off x="7494239" y="2778164"/>
              <a:ext cx="249815" cy="20633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B513318-9F42-1045-A298-98375CEC0A97}"/>
                </a:ext>
              </a:extLst>
            </p:cNvPr>
            <p:cNvSpPr/>
            <p:nvPr/>
          </p:nvSpPr>
          <p:spPr>
            <a:xfrm>
              <a:off x="7857926" y="2782377"/>
              <a:ext cx="249815" cy="2063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496578DA-7F2A-7340-98FC-A231A99C520E}"/>
                </a:ext>
              </a:extLst>
            </p:cNvPr>
            <p:cNvSpPr/>
            <p:nvPr/>
          </p:nvSpPr>
          <p:spPr>
            <a:xfrm>
              <a:off x="7498965" y="3098318"/>
              <a:ext cx="249815" cy="20633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059DD59-2E34-8B44-8024-C677AE6E5BD4}"/>
                </a:ext>
              </a:extLst>
            </p:cNvPr>
            <p:cNvSpPr/>
            <p:nvPr/>
          </p:nvSpPr>
          <p:spPr>
            <a:xfrm>
              <a:off x="7851535" y="3099053"/>
              <a:ext cx="249815" cy="2063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39EB2BA-0388-B141-ABCC-31775AB7DF41}"/>
                </a:ext>
              </a:extLst>
            </p:cNvPr>
            <p:cNvSpPr/>
            <p:nvPr/>
          </p:nvSpPr>
          <p:spPr>
            <a:xfrm>
              <a:off x="8200697" y="3098318"/>
              <a:ext cx="249815" cy="2063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E6F17DE-B1A1-AF4B-A2D8-5640863DFD34}"/>
                </a:ext>
              </a:extLst>
            </p:cNvPr>
            <p:cNvSpPr/>
            <p:nvPr/>
          </p:nvSpPr>
          <p:spPr>
            <a:xfrm>
              <a:off x="7498965" y="3425573"/>
              <a:ext cx="249815" cy="20633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5BBEA51-E3D7-C142-A444-112743005A3B}"/>
                </a:ext>
              </a:extLst>
            </p:cNvPr>
            <p:cNvSpPr/>
            <p:nvPr/>
          </p:nvSpPr>
          <p:spPr>
            <a:xfrm>
              <a:off x="7851535" y="3436498"/>
              <a:ext cx="249815" cy="2063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19D537E-FA2E-8C4A-ADFE-1D89363EBF90}"/>
                </a:ext>
              </a:extLst>
            </p:cNvPr>
            <p:cNvSpPr/>
            <p:nvPr/>
          </p:nvSpPr>
          <p:spPr>
            <a:xfrm>
              <a:off x="8200697" y="3437042"/>
              <a:ext cx="249815" cy="2063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81" name="Right Arrow 280">
            <a:extLst>
              <a:ext uri="{FF2B5EF4-FFF2-40B4-BE49-F238E27FC236}">
                <a16:creationId xmlns:a16="http://schemas.microsoft.com/office/drawing/2014/main" id="{6C5A5FA9-A272-0E46-8809-83127730458A}"/>
              </a:ext>
            </a:extLst>
          </p:cNvPr>
          <p:cNvSpPr/>
          <p:nvPr/>
        </p:nvSpPr>
        <p:spPr>
          <a:xfrm>
            <a:off x="7113107" y="2988711"/>
            <a:ext cx="262228" cy="1741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D8E7BBEB-E95C-A84B-980A-DB25560F5B9A}"/>
              </a:ext>
            </a:extLst>
          </p:cNvPr>
          <p:cNvGrpSpPr/>
          <p:nvPr/>
        </p:nvGrpSpPr>
        <p:grpSpPr>
          <a:xfrm>
            <a:off x="6454893" y="2472770"/>
            <a:ext cx="597891" cy="1174876"/>
            <a:chOff x="6454893" y="2472770"/>
            <a:chExt cx="597891" cy="1174876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7A4F17A0-A6A1-344E-B51A-CEAB60B0FBD7}"/>
                </a:ext>
              </a:extLst>
            </p:cNvPr>
            <p:cNvSpPr/>
            <p:nvPr/>
          </p:nvSpPr>
          <p:spPr>
            <a:xfrm>
              <a:off x="6458371" y="2475745"/>
              <a:ext cx="443410" cy="1450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5FCAF9E8-70D8-0E49-924E-2D575E999689}"/>
                </a:ext>
              </a:extLst>
            </p:cNvPr>
            <p:cNvSpPr/>
            <p:nvPr/>
          </p:nvSpPr>
          <p:spPr>
            <a:xfrm>
              <a:off x="6461439" y="2815087"/>
              <a:ext cx="443410" cy="1450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D370CA29-0CC9-2A47-8491-D06701D0F7C3}"/>
                </a:ext>
              </a:extLst>
            </p:cNvPr>
            <p:cNvSpPr/>
            <p:nvPr/>
          </p:nvSpPr>
          <p:spPr>
            <a:xfrm>
              <a:off x="6454893" y="3159590"/>
              <a:ext cx="467821" cy="15598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5C7C8784-474C-0E41-9E6D-56C7F5DEBD07}"/>
                </a:ext>
              </a:extLst>
            </p:cNvPr>
            <p:cNvSpPr/>
            <p:nvPr/>
          </p:nvSpPr>
          <p:spPr>
            <a:xfrm>
              <a:off x="6461449" y="3502635"/>
              <a:ext cx="416139" cy="14396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FDA759E2-E68D-B740-9A52-549D4754A615}"/>
                </a:ext>
              </a:extLst>
            </p:cNvPr>
            <p:cNvSpPr/>
            <p:nvPr/>
          </p:nvSpPr>
          <p:spPr>
            <a:xfrm>
              <a:off x="6918492" y="2472770"/>
              <a:ext cx="134292" cy="1480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1BA3791-569B-D246-BED7-63714BE10268}"/>
                </a:ext>
              </a:extLst>
            </p:cNvPr>
            <p:cNvSpPr/>
            <p:nvPr/>
          </p:nvSpPr>
          <p:spPr>
            <a:xfrm>
              <a:off x="6908543" y="2812112"/>
              <a:ext cx="134292" cy="1480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438D591-D539-344B-9539-BBC7001F6C23}"/>
                </a:ext>
              </a:extLst>
            </p:cNvPr>
            <p:cNvSpPr/>
            <p:nvPr/>
          </p:nvSpPr>
          <p:spPr>
            <a:xfrm>
              <a:off x="6893770" y="3164888"/>
              <a:ext cx="140546" cy="155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87EA1CA-D002-A64E-946D-891CFF3F6712}"/>
                </a:ext>
              </a:extLst>
            </p:cNvPr>
            <p:cNvSpPr/>
            <p:nvPr/>
          </p:nvSpPr>
          <p:spPr>
            <a:xfrm>
              <a:off x="6881403" y="3499609"/>
              <a:ext cx="134292" cy="1480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C1448660-9031-C141-99F9-D4A0BAF87FBD}"/>
              </a:ext>
            </a:extLst>
          </p:cNvPr>
          <p:cNvSpPr/>
          <p:nvPr/>
        </p:nvSpPr>
        <p:spPr>
          <a:xfrm>
            <a:off x="7526515" y="4001548"/>
            <a:ext cx="169976" cy="16579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7" name="Right Arrow 286">
            <a:extLst>
              <a:ext uri="{FF2B5EF4-FFF2-40B4-BE49-F238E27FC236}">
                <a16:creationId xmlns:a16="http://schemas.microsoft.com/office/drawing/2014/main" id="{CBE37DCD-EBE9-3D4F-81E4-902A6AC15D98}"/>
              </a:ext>
            </a:extLst>
          </p:cNvPr>
          <p:cNvSpPr/>
          <p:nvPr/>
        </p:nvSpPr>
        <p:spPr>
          <a:xfrm rot="5400000">
            <a:off x="7520704" y="3778874"/>
            <a:ext cx="206334" cy="200607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114582E-2AC9-7E41-AE86-86879CD2D0DB}"/>
              </a:ext>
            </a:extLst>
          </p:cNvPr>
          <p:cNvSpPr txBox="1"/>
          <p:nvPr/>
        </p:nvSpPr>
        <p:spPr>
          <a:xfrm>
            <a:off x="7731838" y="5818165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19%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A535134-A07C-3547-B031-E8F84682851B}"/>
              </a:ext>
            </a:extLst>
          </p:cNvPr>
          <p:cNvSpPr/>
          <p:nvPr/>
        </p:nvSpPr>
        <p:spPr>
          <a:xfrm>
            <a:off x="11400424" y="1384901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DBDFF11-DC7D-0442-80D2-556FEEF71764}"/>
              </a:ext>
            </a:extLst>
          </p:cNvPr>
          <p:cNvGrpSpPr/>
          <p:nvPr/>
        </p:nvGrpSpPr>
        <p:grpSpPr>
          <a:xfrm>
            <a:off x="10483042" y="1375558"/>
            <a:ext cx="550797" cy="594079"/>
            <a:chOff x="838204" y="1415420"/>
            <a:chExt cx="421335" cy="486032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ED9CD7BA-0093-B340-9899-9AA797256A68}"/>
                </a:ext>
              </a:extLst>
            </p:cNvPr>
            <p:cNvSpPr/>
            <p:nvPr/>
          </p:nvSpPr>
          <p:spPr>
            <a:xfrm>
              <a:off x="914359" y="1418825"/>
              <a:ext cx="345180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6BC2128-A0E9-C642-A3AA-006FFA84C6D5}"/>
                </a:ext>
              </a:extLst>
            </p:cNvPr>
            <p:cNvSpPr/>
            <p:nvPr/>
          </p:nvSpPr>
          <p:spPr>
            <a:xfrm>
              <a:off x="838204" y="1415420"/>
              <a:ext cx="122004" cy="486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458B83B-8F13-A145-B3B7-408343583249}"/>
              </a:ext>
            </a:extLst>
          </p:cNvPr>
          <p:cNvSpPr/>
          <p:nvPr/>
        </p:nvSpPr>
        <p:spPr>
          <a:xfrm>
            <a:off x="11394836" y="1391918"/>
            <a:ext cx="196327" cy="151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6" name="Multiply 315">
            <a:extLst>
              <a:ext uri="{FF2B5EF4-FFF2-40B4-BE49-F238E27FC236}">
                <a16:creationId xmlns:a16="http://schemas.microsoft.com/office/drawing/2014/main" id="{89B43BE9-27F1-8A44-B518-B5A9F0719304}"/>
              </a:ext>
            </a:extLst>
          </p:cNvPr>
          <p:cNvSpPr/>
          <p:nvPr/>
        </p:nvSpPr>
        <p:spPr>
          <a:xfrm>
            <a:off x="10005443" y="1439111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7" name="Equal 316">
            <a:extLst>
              <a:ext uri="{FF2B5EF4-FFF2-40B4-BE49-F238E27FC236}">
                <a16:creationId xmlns:a16="http://schemas.microsoft.com/office/drawing/2014/main" id="{86ACEFEE-CDC3-D24A-BE02-9B14B2044FE3}"/>
              </a:ext>
            </a:extLst>
          </p:cNvPr>
          <p:cNvSpPr/>
          <p:nvPr/>
        </p:nvSpPr>
        <p:spPr>
          <a:xfrm>
            <a:off x="11054261" y="1473366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40F9E7EA-B69D-0643-BF39-FA6BE1533E57}"/>
              </a:ext>
            </a:extLst>
          </p:cNvPr>
          <p:cNvGrpSpPr/>
          <p:nvPr/>
        </p:nvGrpSpPr>
        <p:grpSpPr>
          <a:xfrm>
            <a:off x="6398911" y="4368358"/>
            <a:ext cx="2255926" cy="1804131"/>
            <a:chOff x="2616035" y="3169671"/>
            <a:chExt cx="4031262" cy="3113462"/>
          </a:xfrm>
        </p:grpSpPr>
        <p:sp>
          <p:nvSpPr>
            <p:cNvPr id="405" name="Rounded Rectangle 404">
              <a:extLst>
                <a:ext uri="{FF2B5EF4-FFF2-40B4-BE49-F238E27FC236}">
                  <a16:creationId xmlns:a16="http://schemas.microsoft.com/office/drawing/2014/main" id="{FB881078-795C-5542-BB00-5B2EDAC25362}"/>
                </a:ext>
              </a:extLst>
            </p:cNvPr>
            <p:cNvSpPr/>
            <p:nvPr/>
          </p:nvSpPr>
          <p:spPr>
            <a:xfrm>
              <a:off x="4296228" y="3169671"/>
              <a:ext cx="618320" cy="22933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0F0E9BE5-60A0-B24B-8059-154D673A397D}"/>
                </a:ext>
              </a:extLst>
            </p:cNvPr>
            <p:cNvGrpSpPr/>
            <p:nvPr/>
          </p:nvGrpSpPr>
          <p:grpSpPr>
            <a:xfrm>
              <a:off x="4403497" y="3268461"/>
              <a:ext cx="2243800" cy="2094157"/>
              <a:chOff x="4396940" y="3261787"/>
              <a:chExt cx="2243800" cy="2094157"/>
            </a:xfrm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1EEE0EF6-B220-4241-9584-24F5F59FC902}"/>
                  </a:ext>
                </a:extLst>
              </p:cNvPr>
              <p:cNvSpPr/>
              <p:nvPr/>
            </p:nvSpPr>
            <p:spPr>
              <a:xfrm>
                <a:off x="4396940" y="326178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C7EB787B-BE49-E643-AACB-E94D8861EE9A}"/>
                  </a:ext>
                </a:extLst>
              </p:cNvPr>
              <p:cNvSpPr/>
              <p:nvPr/>
            </p:nvSpPr>
            <p:spPr>
              <a:xfrm>
                <a:off x="5001769" y="326178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12C773CF-0537-8F44-8A40-E9F0A40FEFEB}"/>
                  </a:ext>
                </a:extLst>
              </p:cNvPr>
              <p:cNvSpPr/>
              <p:nvPr/>
            </p:nvSpPr>
            <p:spPr>
              <a:xfrm>
                <a:off x="5586644" y="326178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2126A98E-7A7B-0140-BFA8-B5282695D4F9}"/>
                  </a:ext>
                </a:extLst>
              </p:cNvPr>
              <p:cNvSpPr/>
              <p:nvPr/>
            </p:nvSpPr>
            <p:spPr>
              <a:xfrm>
                <a:off x="6206245" y="3283064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27249F7C-96B8-0749-A7FA-F52D083A3A7D}"/>
                  </a:ext>
                </a:extLst>
              </p:cNvPr>
              <p:cNvSpPr/>
              <p:nvPr/>
            </p:nvSpPr>
            <p:spPr>
              <a:xfrm>
                <a:off x="4396940" y="3824888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650D0155-BB42-C241-9541-3A3BC63E0099}"/>
                  </a:ext>
                </a:extLst>
              </p:cNvPr>
              <p:cNvSpPr/>
              <p:nvPr/>
            </p:nvSpPr>
            <p:spPr>
              <a:xfrm>
                <a:off x="5022204" y="3832342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435C562A-1350-CE48-9AB2-9B9E09B371E2}"/>
                  </a:ext>
                </a:extLst>
              </p:cNvPr>
              <p:cNvSpPr/>
              <p:nvPr/>
            </p:nvSpPr>
            <p:spPr>
              <a:xfrm>
                <a:off x="5604551" y="3827130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CB57AE3A-1591-1149-96D1-A6B82D299FE8}"/>
                  </a:ext>
                </a:extLst>
              </p:cNvPr>
              <p:cNvSpPr/>
              <p:nvPr/>
            </p:nvSpPr>
            <p:spPr>
              <a:xfrm>
                <a:off x="6209598" y="379835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38EE9F20-F2E7-9548-BF15-21B95708CE27}"/>
                  </a:ext>
                </a:extLst>
              </p:cNvPr>
              <p:cNvSpPr/>
              <p:nvPr/>
            </p:nvSpPr>
            <p:spPr>
              <a:xfrm>
                <a:off x="4405064" y="4391423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37E24AE8-3479-0A45-A01D-38FC6065E87C}"/>
                  </a:ext>
                </a:extLst>
              </p:cNvPr>
              <p:cNvSpPr/>
              <p:nvPr/>
            </p:nvSpPr>
            <p:spPr>
              <a:xfrm>
                <a:off x="5011216" y="4392724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96DC9F4A-DBDF-DA4D-A506-310203BCDD6F}"/>
                  </a:ext>
                </a:extLst>
              </p:cNvPr>
              <p:cNvSpPr/>
              <p:nvPr/>
            </p:nvSpPr>
            <p:spPr>
              <a:xfrm>
                <a:off x="5611509" y="4391423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ED0E1EBC-7EFE-C84C-888C-DF6E1258FFC1}"/>
                  </a:ext>
                </a:extLst>
              </p:cNvPr>
              <p:cNvSpPr/>
              <p:nvPr/>
            </p:nvSpPr>
            <p:spPr>
              <a:xfrm>
                <a:off x="6211248" y="439315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48DB265-913D-0442-80AD-7B6E7EDB35D8}"/>
                  </a:ext>
                </a:extLst>
              </p:cNvPr>
              <p:cNvSpPr/>
              <p:nvPr/>
            </p:nvSpPr>
            <p:spPr>
              <a:xfrm>
                <a:off x="4405064" y="497052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21BD1CC-841C-684C-AE74-CEC3DC229302}"/>
                  </a:ext>
                </a:extLst>
              </p:cNvPr>
              <p:cNvSpPr/>
              <p:nvPr/>
            </p:nvSpPr>
            <p:spPr>
              <a:xfrm>
                <a:off x="5011216" y="498985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E18FA1B-675E-314D-8E47-C6479C764E56}"/>
                  </a:ext>
                </a:extLst>
              </p:cNvPr>
              <p:cNvSpPr/>
              <p:nvPr/>
            </p:nvSpPr>
            <p:spPr>
              <a:xfrm>
                <a:off x="5611509" y="4990820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FF2C271E-1C02-8A40-A97B-B5CF9A6E945A}"/>
                  </a:ext>
                </a:extLst>
              </p:cNvPr>
              <p:cNvSpPr/>
              <p:nvPr/>
            </p:nvSpPr>
            <p:spPr>
              <a:xfrm>
                <a:off x="6209598" y="497052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F4F20A21-BE2E-E74B-9ECF-484FB0B44B6D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92B2AAC0-7FE4-7F4D-A2B2-037A787097E5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95F6B16-D7B9-1B43-B982-FC493069CE48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3CB9E9B-A3C9-7F45-BB21-0E9F6D4F3445}"/>
                </a:ext>
              </a:extLst>
            </p:cNvPr>
            <p:cNvSpPr/>
            <p:nvPr/>
          </p:nvSpPr>
          <p:spPr>
            <a:xfrm>
              <a:off x="2616035" y="3289735"/>
              <a:ext cx="762327" cy="25669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1" name="Right Arrow 410">
              <a:extLst>
                <a:ext uri="{FF2B5EF4-FFF2-40B4-BE49-F238E27FC236}">
                  <a16:creationId xmlns:a16="http://schemas.microsoft.com/office/drawing/2014/main" id="{DC34FC35-7BDD-4E4D-AE4F-DA9B5974512E}"/>
                </a:ext>
              </a:extLst>
            </p:cNvPr>
            <p:cNvSpPr/>
            <p:nvPr/>
          </p:nvSpPr>
          <p:spPr>
            <a:xfrm>
              <a:off x="3779682" y="3259366"/>
              <a:ext cx="450834" cy="30822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7A321ED-7D82-8E4E-8F95-5D6DFD79DDD5}"/>
                </a:ext>
              </a:extLst>
            </p:cNvPr>
            <p:cNvSpPr/>
            <p:nvPr/>
          </p:nvSpPr>
          <p:spPr>
            <a:xfrm>
              <a:off x="3407093" y="3284471"/>
              <a:ext cx="230880" cy="2619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FBF2C3C4-A98E-444F-86FD-A38932BB3A12}"/>
                </a:ext>
              </a:extLst>
            </p:cNvPr>
            <p:cNvSpPr/>
            <p:nvPr/>
          </p:nvSpPr>
          <p:spPr>
            <a:xfrm>
              <a:off x="4452429" y="5989756"/>
              <a:ext cx="292229" cy="293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4" name="Right Arrow 413">
              <a:extLst>
                <a:ext uri="{FF2B5EF4-FFF2-40B4-BE49-F238E27FC236}">
                  <a16:creationId xmlns:a16="http://schemas.microsoft.com/office/drawing/2014/main" id="{FA590033-31D8-F34D-A7D3-DCD7A571D355}"/>
                </a:ext>
              </a:extLst>
            </p:cNvPr>
            <p:cNvSpPr/>
            <p:nvPr/>
          </p:nvSpPr>
          <p:spPr>
            <a:xfrm rot="5400000">
              <a:off x="4437247" y="5600767"/>
              <a:ext cx="365124" cy="344891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436AE428-D12A-CD4D-B29E-99EB67478AA2}"/>
              </a:ext>
            </a:extLst>
          </p:cNvPr>
          <p:cNvSpPr txBox="1"/>
          <p:nvPr/>
        </p:nvSpPr>
        <p:spPr>
          <a:xfrm>
            <a:off x="10821298" y="3965141"/>
            <a:ext cx="190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Map </a:t>
            </a:r>
            <a:r>
              <a:rPr lang="en-US" sz="1400" b="1" err="1">
                <a:highlight>
                  <a:srgbClr val="FFFF00"/>
                </a:highlight>
              </a:rPr>
              <a:t>Efffic</a:t>
            </a:r>
            <a:r>
              <a:rPr lang="en-US" sz="1400" b="1">
                <a:highlight>
                  <a:srgbClr val="FFFF00"/>
                </a:highlight>
              </a:rPr>
              <a:t>. = 62%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F2E701E-D0FC-D44D-BE6D-E4A6EB9CCB75}"/>
              </a:ext>
            </a:extLst>
          </p:cNvPr>
          <p:cNvSpPr txBox="1"/>
          <p:nvPr/>
        </p:nvSpPr>
        <p:spPr>
          <a:xfrm>
            <a:off x="10819374" y="5870825"/>
            <a:ext cx="190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Map </a:t>
            </a:r>
            <a:r>
              <a:rPr lang="en-US" sz="1400" b="1" err="1">
                <a:highlight>
                  <a:srgbClr val="FFFF00"/>
                </a:highlight>
              </a:rPr>
              <a:t>Effic</a:t>
            </a:r>
            <a:r>
              <a:rPr lang="en-US" sz="1400" b="1">
                <a:highlight>
                  <a:srgbClr val="FFFF00"/>
                </a:highlight>
              </a:rPr>
              <a:t>. = 38%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6FDD5475-A275-1244-B387-3E1164822BFE}"/>
              </a:ext>
            </a:extLst>
          </p:cNvPr>
          <p:cNvSpPr txBox="1"/>
          <p:nvPr/>
        </p:nvSpPr>
        <p:spPr>
          <a:xfrm>
            <a:off x="-6380" y="1537161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AC8287B1-ADC3-B244-921A-2282AC97346E}"/>
              </a:ext>
            </a:extLst>
          </p:cNvPr>
          <p:cNvSpPr txBox="1"/>
          <p:nvPr/>
        </p:nvSpPr>
        <p:spPr>
          <a:xfrm>
            <a:off x="358670" y="111540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71BEBE1C-D7F9-9545-B6DD-3AE139106D96}"/>
              </a:ext>
            </a:extLst>
          </p:cNvPr>
          <p:cNvSpPr txBox="1"/>
          <p:nvPr/>
        </p:nvSpPr>
        <p:spPr>
          <a:xfrm>
            <a:off x="1319140" y="1118951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A64EBEBC-DD8F-804E-BE12-A9538E5DD353}"/>
              </a:ext>
            </a:extLst>
          </p:cNvPr>
          <p:cNvSpPr txBox="1"/>
          <p:nvPr/>
        </p:nvSpPr>
        <p:spPr>
          <a:xfrm>
            <a:off x="936370" y="173563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5EB30C44-A945-1A46-BC70-64494223421C}"/>
              </a:ext>
            </a:extLst>
          </p:cNvPr>
          <p:cNvSpPr txBox="1"/>
          <p:nvPr/>
        </p:nvSpPr>
        <p:spPr>
          <a:xfrm>
            <a:off x="2974279" y="149817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D0ADB32B-0112-4244-9894-1E57407D45DB}"/>
              </a:ext>
            </a:extLst>
          </p:cNvPr>
          <p:cNvSpPr txBox="1"/>
          <p:nvPr/>
        </p:nvSpPr>
        <p:spPr>
          <a:xfrm>
            <a:off x="3296799" y="1076421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396E0727-EF96-4C45-AE70-6C2084FE374F}"/>
              </a:ext>
            </a:extLst>
          </p:cNvPr>
          <p:cNvSpPr txBox="1"/>
          <p:nvPr/>
        </p:nvSpPr>
        <p:spPr>
          <a:xfrm>
            <a:off x="4168664" y="109768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06167467-5863-0F4E-B32C-54BACF5BC910}"/>
              </a:ext>
            </a:extLst>
          </p:cNvPr>
          <p:cNvSpPr txBox="1"/>
          <p:nvPr/>
        </p:nvSpPr>
        <p:spPr>
          <a:xfrm>
            <a:off x="3737169" y="1289122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C8356E44-83EB-734C-8B96-ED105B9FECF8}"/>
              </a:ext>
            </a:extLst>
          </p:cNvPr>
          <p:cNvSpPr txBox="1"/>
          <p:nvPr/>
        </p:nvSpPr>
        <p:spPr>
          <a:xfrm>
            <a:off x="5988685" y="1414292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3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902ECE49-7722-C847-82E9-9CB1A4EAD3B2}"/>
              </a:ext>
            </a:extLst>
          </p:cNvPr>
          <p:cNvSpPr txBox="1"/>
          <p:nvPr/>
        </p:nvSpPr>
        <p:spPr>
          <a:xfrm>
            <a:off x="6311205" y="1015983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5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35CE129F-B22A-1844-9EFD-9473F715AF93}"/>
              </a:ext>
            </a:extLst>
          </p:cNvPr>
          <p:cNvSpPr txBox="1"/>
          <p:nvPr/>
        </p:nvSpPr>
        <p:spPr>
          <a:xfrm>
            <a:off x="7484937" y="1032439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267848C-0D17-7743-8B54-E933E23047D8}"/>
              </a:ext>
            </a:extLst>
          </p:cNvPr>
          <p:cNvSpPr txBox="1"/>
          <p:nvPr/>
        </p:nvSpPr>
        <p:spPr>
          <a:xfrm>
            <a:off x="7083172" y="1411810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5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7CD84DBD-0627-9F40-A53C-22310EBE15FB}"/>
              </a:ext>
            </a:extLst>
          </p:cNvPr>
          <p:cNvSpPr txBox="1"/>
          <p:nvPr/>
        </p:nvSpPr>
        <p:spPr>
          <a:xfrm>
            <a:off x="10695865" y="1099693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B2109A43-7629-8F40-98D2-C3821D38817B}"/>
              </a:ext>
            </a:extLst>
          </p:cNvPr>
          <p:cNvSpPr txBox="1"/>
          <p:nvPr/>
        </p:nvSpPr>
        <p:spPr>
          <a:xfrm>
            <a:off x="10294100" y="1502510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25EAAE76-6000-D44E-B4DF-AAB118725F2A}"/>
              </a:ext>
            </a:extLst>
          </p:cNvPr>
          <p:cNvSpPr txBox="1"/>
          <p:nvPr/>
        </p:nvSpPr>
        <p:spPr>
          <a:xfrm>
            <a:off x="-22892" y="5240653"/>
            <a:ext cx="1367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Distribute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A3D78432-1D76-2449-AECD-DE3EFE7C4172}"/>
              </a:ext>
            </a:extLst>
          </p:cNvPr>
          <p:cNvSpPr txBox="1"/>
          <p:nvPr/>
        </p:nvSpPr>
        <p:spPr>
          <a:xfrm>
            <a:off x="-26258" y="5641428"/>
            <a:ext cx="1367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Collect</a:t>
            </a: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381B8FD2-4FD5-C743-A6B1-B5618D6DC3E5}"/>
              </a:ext>
            </a:extLst>
          </p:cNvPr>
          <p:cNvSpPr/>
          <p:nvPr/>
        </p:nvSpPr>
        <p:spPr>
          <a:xfrm>
            <a:off x="1054212" y="5268714"/>
            <a:ext cx="1356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Row multicast</a:t>
            </a: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E8F366E3-EEEE-7C4B-8455-D033C77B9557}"/>
              </a:ext>
            </a:extLst>
          </p:cNvPr>
          <p:cNvSpPr/>
          <p:nvPr/>
        </p:nvSpPr>
        <p:spPr>
          <a:xfrm>
            <a:off x="1031337" y="5643115"/>
            <a:ext cx="1489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Column Reduce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F0FDD67C-00A8-E240-A14F-58C32E5CE090}"/>
              </a:ext>
            </a:extLst>
          </p:cNvPr>
          <p:cNvSpPr txBox="1"/>
          <p:nvPr/>
        </p:nvSpPr>
        <p:spPr>
          <a:xfrm>
            <a:off x="757128" y="912120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Regular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F10573AB-7C42-D94C-A12C-23490DFD7B95}"/>
              </a:ext>
            </a:extLst>
          </p:cNvPr>
          <p:cNvSpPr txBox="1"/>
          <p:nvPr/>
        </p:nvSpPr>
        <p:spPr>
          <a:xfrm>
            <a:off x="4214385" y="875909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Irregular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2619E8FF-2580-364E-A4E2-10DF6418B1EB}"/>
              </a:ext>
            </a:extLst>
          </p:cNvPr>
          <p:cNvSpPr txBox="1"/>
          <p:nvPr/>
        </p:nvSpPr>
        <p:spPr>
          <a:xfrm>
            <a:off x="7273339" y="878145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Irregular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6D508AC6-66DA-AA4D-A18A-E3F17D0BF07F}"/>
              </a:ext>
            </a:extLst>
          </p:cNvPr>
          <p:cNvSpPr txBox="1"/>
          <p:nvPr/>
        </p:nvSpPr>
        <p:spPr>
          <a:xfrm>
            <a:off x="10400827" y="838850"/>
            <a:ext cx="91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highlight>
                  <a:srgbClr val="FFFF00"/>
                </a:highlight>
              </a:rPr>
              <a:t>Sparse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83977AC4-36D0-CE48-9FA0-526792E373E7}"/>
              </a:ext>
            </a:extLst>
          </p:cNvPr>
          <p:cNvSpPr txBox="1"/>
          <p:nvPr/>
        </p:nvSpPr>
        <p:spPr>
          <a:xfrm>
            <a:off x="919710" y="2045183"/>
            <a:ext cx="202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Physical Array: 4x4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67213FCE-D2D4-0F44-9132-6047BE0E1BC0}"/>
              </a:ext>
            </a:extLst>
          </p:cNvPr>
          <p:cNvGrpSpPr/>
          <p:nvPr/>
        </p:nvGrpSpPr>
        <p:grpSpPr>
          <a:xfrm>
            <a:off x="9399450" y="1384901"/>
            <a:ext cx="550818" cy="584736"/>
            <a:chOff x="364461" y="-2149347"/>
            <a:chExt cx="947476" cy="804895"/>
          </a:xfrm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06D767CD-D38B-0C46-A476-B0C53601F13D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0E17D691-EA08-5C41-A68E-1695749674A0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87C2C7DE-52FB-A643-9A68-D8D869AD26ED}"/>
                </a:ext>
              </a:extLst>
            </p:cNvPr>
            <p:cNvSpPr/>
            <p:nvPr/>
          </p:nvSpPr>
          <p:spPr>
            <a:xfrm>
              <a:off x="364461" y="-1733762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C7331C45-B634-8146-9AB4-2E8BF2AE7799}"/>
                </a:ext>
              </a:extLst>
            </p:cNvPr>
            <p:cNvSpPr/>
            <p:nvPr/>
          </p:nvSpPr>
          <p:spPr>
            <a:xfrm>
              <a:off x="364461" y="-1558279"/>
              <a:ext cx="947476" cy="2138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63" name="Rectangle 362">
            <a:extLst>
              <a:ext uri="{FF2B5EF4-FFF2-40B4-BE49-F238E27FC236}">
                <a16:creationId xmlns:a16="http://schemas.microsoft.com/office/drawing/2014/main" id="{9210DC09-8FEC-3C43-A616-15A39BD96AAC}"/>
              </a:ext>
            </a:extLst>
          </p:cNvPr>
          <p:cNvSpPr/>
          <p:nvPr/>
        </p:nvSpPr>
        <p:spPr>
          <a:xfrm>
            <a:off x="9665754" y="1528549"/>
            <a:ext cx="283464" cy="144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824DB367-CD00-4948-9EB9-3001A803BEB4}"/>
              </a:ext>
            </a:extLst>
          </p:cNvPr>
          <p:cNvSpPr/>
          <p:nvPr/>
        </p:nvSpPr>
        <p:spPr>
          <a:xfrm>
            <a:off x="9537116" y="1373760"/>
            <a:ext cx="152003" cy="148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63FF9D82-C106-7443-BC90-2D65C36B14D5}"/>
              </a:ext>
            </a:extLst>
          </p:cNvPr>
          <p:cNvSpPr/>
          <p:nvPr/>
        </p:nvSpPr>
        <p:spPr>
          <a:xfrm>
            <a:off x="9537116" y="1815406"/>
            <a:ext cx="412909" cy="1538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98082A4B-E047-4E40-947F-0B823CB53F4B}"/>
              </a:ext>
            </a:extLst>
          </p:cNvPr>
          <p:cNvSpPr txBox="1"/>
          <p:nvPr/>
        </p:nvSpPr>
        <p:spPr>
          <a:xfrm>
            <a:off x="9199613" y="1504992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6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60A3B20F-07F3-144D-9CA7-2E260A23D0E1}"/>
              </a:ext>
            </a:extLst>
          </p:cNvPr>
          <p:cNvSpPr txBox="1"/>
          <p:nvPr/>
        </p:nvSpPr>
        <p:spPr>
          <a:xfrm>
            <a:off x="9522133" y="1083237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5B04477F-528E-3D44-B734-09F4B61D92A9}"/>
              </a:ext>
            </a:extLst>
          </p:cNvPr>
          <p:cNvSpPr/>
          <p:nvPr/>
        </p:nvSpPr>
        <p:spPr>
          <a:xfrm>
            <a:off x="9403504" y="1966283"/>
            <a:ext cx="552109" cy="13035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619BAB0-6631-8948-AB04-69BC3AB49511}"/>
              </a:ext>
            </a:extLst>
          </p:cNvPr>
          <p:cNvSpPr/>
          <p:nvPr/>
        </p:nvSpPr>
        <p:spPr>
          <a:xfrm>
            <a:off x="9403504" y="2105321"/>
            <a:ext cx="552109" cy="130358"/>
          </a:xfrm>
          <a:prstGeom prst="rect">
            <a:avLst/>
          </a:prstGeom>
          <a:solidFill>
            <a:srgbClr val="53033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5EDBF0CE-B4D6-7C4B-A4CE-17E195539DF7}"/>
              </a:ext>
            </a:extLst>
          </p:cNvPr>
          <p:cNvSpPr/>
          <p:nvPr/>
        </p:nvSpPr>
        <p:spPr>
          <a:xfrm>
            <a:off x="9403504" y="2084213"/>
            <a:ext cx="285615" cy="159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B9525F-9537-CA4A-8753-A52694F2FE3E}"/>
              </a:ext>
            </a:extLst>
          </p:cNvPr>
          <p:cNvGrpSpPr/>
          <p:nvPr/>
        </p:nvGrpSpPr>
        <p:grpSpPr>
          <a:xfrm>
            <a:off x="9384012" y="2436523"/>
            <a:ext cx="2507133" cy="3770269"/>
            <a:chOff x="9384012" y="2436523"/>
            <a:chExt cx="2507133" cy="3770269"/>
          </a:xfrm>
        </p:grpSpPr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00678815-2342-674E-BB36-7945E9758AFF}"/>
                </a:ext>
              </a:extLst>
            </p:cNvPr>
            <p:cNvGrpSpPr/>
            <p:nvPr/>
          </p:nvGrpSpPr>
          <p:grpSpPr>
            <a:xfrm>
              <a:off x="10459203" y="2436523"/>
              <a:ext cx="1381035" cy="1356109"/>
              <a:chOff x="10459203" y="2436523"/>
              <a:chExt cx="1381035" cy="1356109"/>
            </a:xfrm>
          </p:grpSpPr>
          <p:sp>
            <p:nvSpPr>
              <p:cNvPr id="364" name="Rounded Rectangle 363">
                <a:extLst>
                  <a:ext uri="{FF2B5EF4-FFF2-40B4-BE49-F238E27FC236}">
                    <a16:creationId xmlns:a16="http://schemas.microsoft.com/office/drawing/2014/main" id="{58722241-4077-B940-9513-149DAFC73875}"/>
                  </a:ext>
                </a:extLst>
              </p:cNvPr>
              <p:cNvSpPr/>
              <p:nvPr/>
            </p:nvSpPr>
            <p:spPr>
              <a:xfrm>
                <a:off x="10459203" y="2436523"/>
                <a:ext cx="365001" cy="1356109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6DDC6789-BCC6-1B4F-90CB-4ABE1D6D8706}"/>
                  </a:ext>
                </a:extLst>
              </p:cNvPr>
              <p:cNvSpPr/>
              <p:nvPr/>
            </p:nvSpPr>
            <p:spPr>
              <a:xfrm>
                <a:off x="10518655" y="2490993"/>
                <a:ext cx="253533" cy="2159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58EDB96C-E3A3-2246-8CA8-6E90D35727C7}"/>
                  </a:ext>
                </a:extLst>
              </p:cNvPr>
              <p:cNvSpPr/>
              <p:nvPr/>
            </p:nvSpPr>
            <p:spPr>
              <a:xfrm>
                <a:off x="10875691" y="2490993"/>
                <a:ext cx="253533" cy="21590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292CA94A-83D5-FE4F-9631-D79703F19478}"/>
                  </a:ext>
                </a:extLst>
              </p:cNvPr>
              <p:cNvSpPr/>
              <p:nvPr/>
            </p:nvSpPr>
            <p:spPr>
              <a:xfrm>
                <a:off x="11586705" y="2503575"/>
                <a:ext cx="253533" cy="21590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9773E4FD-FC19-F243-8972-4DA5D83EB9C7}"/>
                  </a:ext>
                </a:extLst>
              </p:cNvPr>
              <p:cNvSpPr/>
              <p:nvPr/>
            </p:nvSpPr>
            <p:spPr>
              <a:xfrm>
                <a:off x="10887754" y="2828372"/>
                <a:ext cx="253533" cy="21590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7B4D6469-74DE-2044-98FD-949DE396C286}"/>
                  </a:ext>
                </a:extLst>
              </p:cNvPr>
              <p:cNvSpPr/>
              <p:nvPr/>
            </p:nvSpPr>
            <p:spPr>
              <a:xfrm>
                <a:off x="11231520" y="2825290"/>
                <a:ext cx="253533" cy="21590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1F8D9EC-9A6D-9648-96A1-92E75ADFED9A}"/>
                  </a:ext>
                </a:extLst>
              </p:cNvPr>
              <p:cNvSpPr/>
              <p:nvPr/>
            </p:nvSpPr>
            <p:spPr>
              <a:xfrm>
                <a:off x="10523450" y="3158966"/>
                <a:ext cx="253533" cy="2159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E3589452-C175-AC45-BF5D-97E23FC6B6A6}"/>
                  </a:ext>
                </a:extLst>
              </p:cNvPr>
              <p:cNvSpPr/>
              <p:nvPr/>
            </p:nvSpPr>
            <p:spPr>
              <a:xfrm>
                <a:off x="11235627" y="3158966"/>
                <a:ext cx="253533" cy="21590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C5E7746D-AE19-494A-BFB6-BCAD433EFD14}"/>
                  </a:ext>
                </a:extLst>
              </p:cNvPr>
              <p:cNvSpPr/>
              <p:nvPr/>
            </p:nvSpPr>
            <p:spPr>
              <a:xfrm>
                <a:off x="10523450" y="3501399"/>
                <a:ext cx="253533" cy="2159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D397A617-C29A-7F49-A1BA-0D148B74F7B4}"/>
                  </a:ext>
                </a:extLst>
              </p:cNvPr>
              <p:cNvSpPr/>
              <p:nvPr/>
            </p:nvSpPr>
            <p:spPr>
              <a:xfrm>
                <a:off x="11235627" y="3513399"/>
                <a:ext cx="253533" cy="21590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53A0654-8D68-0443-A142-B08586484A9D}"/>
                </a:ext>
              </a:extLst>
            </p:cNvPr>
            <p:cNvSpPr/>
            <p:nvPr/>
          </p:nvSpPr>
          <p:spPr>
            <a:xfrm>
              <a:off x="9826694" y="4456264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14D0F1B9-92B0-EC48-BD24-2AE0AB29D9FB}"/>
                </a:ext>
              </a:extLst>
            </p:cNvPr>
            <p:cNvSpPr/>
            <p:nvPr/>
          </p:nvSpPr>
          <p:spPr>
            <a:xfrm>
              <a:off x="9427527" y="2443501"/>
              <a:ext cx="457039" cy="15424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54622DB4-73E6-6041-ACDC-D7A9EB5F0CEC}"/>
                </a:ext>
              </a:extLst>
            </p:cNvPr>
            <p:cNvSpPr/>
            <p:nvPr/>
          </p:nvSpPr>
          <p:spPr>
            <a:xfrm>
              <a:off x="9430689" y="2804315"/>
              <a:ext cx="457039" cy="15424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0BDA690-454B-9446-A2BD-491A8CA0D28E}"/>
                </a:ext>
              </a:extLst>
            </p:cNvPr>
            <p:cNvSpPr/>
            <p:nvPr/>
          </p:nvSpPr>
          <p:spPr>
            <a:xfrm>
              <a:off x="9423942" y="3170616"/>
              <a:ext cx="482200" cy="16585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3FD59A5-880E-BE41-91D6-2F1B87CF4D21}"/>
                </a:ext>
              </a:extLst>
            </p:cNvPr>
            <p:cNvSpPr/>
            <p:nvPr/>
          </p:nvSpPr>
          <p:spPr>
            <a:xfrm>
              <a:off x="9430700" y="3535368"/>
              <a:ext cx="428930" cy="15307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1" name="Right Arrow 340">
              <a:extLst>
                <a:ext uri="{FF2B5EF4-FFF2-40B4-BE49-F238E27FC236}">
                  <a16:creationId xmlns:a16="http://schemas.microsoft.com/office/drawing/2014/main" id="{23C13106-916E-EC4E-A5AD-509E354BB9BB}"/>
                </a:ext>
              </a:extLst>
            </p:cNvPr>
            <p:cNvSpPr/>
            <p:nvPr/>
          </p:nvSpPr>
          <p:spPr>
            <a:xfrm>
              <a:off x="10102388" y="2988926"/>
              <a:ext cx="270289" cy="185203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51E25023-DA53-DF45-8405-E8A8B63A2A12}"/>
                </a:ext>
              </a:extLst>
            </p:cNvPr>
            <p:cNvSpPr/>
            <p:nvPr/>
          </p:nvSpPr>
          <p:spPr>
            <a:xfrm>
              <a:off x="9901791" y="2440338"/>
              <a:ext cx="138420" cy="157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D4F8EDF8-ABB1-2C4F-867B-D5B40F9F2F9C}"/>
                </a:ext>
              </a:extLst>
            </p:cNvPr>
            <p:cNvSpPr/>
            <p:nvPr/>
          </p:nvSpPr>
          <p:spPr>
            <a:xfrm>
              <a:off x="9891536" y="2801152"/>
              <a:ext cx="138420" cy="157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EAB8EE8-B492-3F42-98B8-FF44549E73BE}"/>
                </a:ext>
              </a:extLst>
            </p:cNvPr>
            <p:cNvSpPr/>
            <p:nvPr/>
          </p:nvSpPr>
          <p:spPr>
            <a:xfrm>
              <a:off x="9876310" y="3180502"/>
              <a:ext cx="144866" cy="1658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78425FAC-30A0-7942-ACF1-18B26424A484}"/>
                </a:ext>
              </a:extLst>
            </p:cNvPr>
            <p:cNvSpPr/>
            <p:nvPr/>
          </p:nvSpPr>
          <p:spPr>
            <a:xfrm>
              <a:off x="9863562" y="3532150"/>
              <a:ext cx="138420" cy="1574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68E82D7E-FBBF-5F49-9759-62974ECD01C5}"/>
                </a:ext>
              </a:extLst>
            </p:cNvPr>
            <p:cNvSpPr/>
            <p:nvPr/>
          </p:nvSpPr>
          <p:spPr>
            <a:xfrm>
              <a:off x="10518655" y="2823964"/>
              <a:ext cx="253533" cy="2159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B1EE83CE-A3AF-B74C-AF70-468BB92EC069}"/>
                </a:ext>
              </a:extLst>
            </p:cNvPr>
            <p:cNvSpPr/>
            <p:nvPr/>
          </p:nvSpPr>
          <p:spPr>
            <a:xfrm>
              <a:off x="10544555" y="4062936"/>
              <a:ext cx="172506" cy="1734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9" name="Right Arrow 398">
              <a:extLst>
                <a:ext uri="{FF2B5EF4-FFF2-40B4-BE49-F238E27FC236}">
                  <a16:creationId xmlns:a16="http://schemas.microsoft.com/office/drawing/2014/main" id="{53EE8195-3AA3-964E-BF00-DFD5AB269A6D}"/>
                </a:ext>
              </a:extLst>
            </p:cNvPr>
            <p:cNvSpPr/>
            <p:nvPr/>
          </p:nvSpPr>
          <p:spPr>
            <a:xfrm rot="5400000">
              <a:off x="10535409" y="3833094"/>
              <a:ext cx="215904" cy="203593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AB38DE59-BA19-9E46-BD4D-4916CB074396}"/>
                </a:ext>
              </a:extLst>
            </p:cNvPr>
            <p:cNvGrpSpPr/>
            <p:nvPr/>
          </p:nvGrpSpPr>
          <p:grpSpPr>
            <a:xfrm>
              <a:off x="9384012" y="4352610"/>
              <a:ext cx="2507133" cy="1854182"/>
              <a:chOff x="9384012" y="4352609"/>
              <a:chExt cx="2318387" cy="1901015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E91CF91C-C135-154C-974B-C8013AEA0B56}"/>
                  </a:ext>
                </a:extLst>
              </p:cNvPr>
              <p:cNvSpPr/>
              <p:nvPr/>
            </p:nvSpPr>
            <p:spPr>
              <a:xfrm>
                <a:off x="9384012" y="4459486"/>
                <a:ext cx="426604" cy="157109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4" name="Right Arrow 233">
                <a:extLst>
                  <a:ext uri="{FF2B5EF4-FFF2-40B4-BE49-F238E27FC236}">
                    <a16:creationId xmlns:a16="http://schemas.microsoft.com/office/drawing/2014/main" id="{EF0BF49D-9B72-394B-A056-F2B72D70EDB5}"/>
                  </a:ext>
                </a:extLst>
              </p:cNvPr>
              <p:cNvSpPr/>
              <p:nvPr/>
            </p:nvSpPr>
            <p:spPr>
              <a:xfrm>
                <a:off x="10035304" y="4459792"/>
                <a:ext cx="252290" cy="188647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E3544CF7-EFDB-604A-81BD-F82D763B20C3}"/>
                  </a:ext>
                </a:extLst>
              </p:cNvPr>
              <p:cNvGrpSpPr/>
              <p:nvPr/>
            </p:nvGrpSpPr>
            <p:grpSpPr>
              <a:xfrm>
                <a:off x="10379168" y="4352609"/>
                <a:ext cx="1323231" cy="1901015"/>
                <a:chOff x="5572316" y="9612265"/>
                <a:chExt cx="1323231" cy="1901015"/>
              </a:xfrm>
            </p:grpSpPr>
            <p:sp>
              <p:nvSpPr>
                <p:cNvPr id="431" name="Rounded Rectangle 430">
                  <a:extLst>
                    <a:ext uri="{FF2B5EF4-FFF2-40B4-BE49-F238E27FC236}">
                      <a16:creationId xmlns:a16="http://schemas.microsoft.com/office/drawing/2014/main" id="{DF5FFCD4-3DE0-4149-8674-08EF43AEDC9A}"/>
                    </a:ext>
                  </a:extLst>
                </p:cNvPr>
                <p:cNvSpPr/>
                <p:nvPr/>
              </p:nvSpPr>
              <p:spPr>
                <a:xfrm>
                  <a:off x="5572316" y="9612265"/>
                  <a:ext cx="346017" cy="1403635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027BBC1F-E687-414D-B067-3BFA1C97F59D}"/>
                    </a:ext>
                  </a:extLst>
                </p:cNvPr>
                <p:cNvSpPr/>
                <p:nvPr/>
              </p:nvSpPr>
              <p:spPr>
                <a:xfrm>
                  <a:off x="5619105" y="9678832"/>
                  <a:ext cx="244327" cy="22728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B0B4E2E5-4C75-E64E-BC76-58564C9537D2}"/>
                    </a:ext>
                  </a:extLst>
                </p:cNvPr>
                <p:cNvSpPr/>
                <p:nvPr/>
              </p:nvSpPr>
              <p:spPr>
                <a:xfrm>
                  <a:off x="5963177" y="9678832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35E3E92-8A64-A047-9ECB-46F6E98A136B}"/>
                    </a:ext>
                  </a:extLst>
                </p:cNvPr>
                <p:cNvSpPr/>
                <p:nvPr/>
              </p:nvSpPr>
              <p:spPr>
                <a:xfrm>
                  <a:off x="6295898" y="9678832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0AAF17B3-1BD9-F446-A5E3-213D0BE0033B}"/>
                    </a:ext>
                  </a:extLst>
                </p:cNvPr>
                <p:cNvSpPr/>
                <p:nvPr/>
              </p:nvSpPr>
              <p:spPr>
                <a:xfrm>
                  <a:off x="6648374" y="9692077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1CFFF9FE-E11D-C64E-99B1-2F611E415A52}"/>
                    </a:ext>
                  </a:extLst>
                </p:cNvPr>
                <p:cNvSpPr/>
                <p:nvPr/>
              </p:nvSpPr>
              <p:spPr>
                <a:xfrm>
                  <a:off x="5619105" y="10029355"/>
                  <a:ext cx="244327" cy="22728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39BE55FF-B995-7849-B292-7E3DC2B2B744}"/>
                    </a:ext>
                  </a:extLst>
                </p:cNvPr>
                <p:cNvSpPr/>
                <p:nvPr/>
              </p:nvSpPr>
              <p:spPr>
                <a:xfrm>
                  <a:off x="5974802" y="10033995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816FCEE6-017B-C24E-B784-5E2364F6524C}"/>
                    </a:ext>
                  </a:extLst>
                </p:cNvPr>
                <p:cNvSpPr/>
                <p:nvPr/>
              </p:nvSpPr>
              <p:spPr>
                <a:xfrm>
                  <a:off x="6306085" y="10030750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B1D77D82-BA98-364E-A83B-3967238E4C82}"/>
                    </a:ext>
                  </a:extLst>
                </p:cNvPr>
                <p:cNvSpPr/>
                <p:nvPr/>
              </p:nvSpPr>
              <p:spPr>
                <a:xfrm>
                  <a:off x="6650281" y="10012838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0E0C9CB-EAD5-4840-8576-12D2E7037CE6}"/>
                    </a:ext>
                  </a:extLst>
                </p:cNvPr>
                <p:cNvSpPr/>
                <p:nvPr/>
              </p:nvSpPr>
              <p:spPr>
                <a:xfrm>
                  <a:off x="5623726" y="10382015"/>
                  <a:ext cx="244327" cy="22728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C0BC4422-6B0D-8A41-BF9F-49E4916C64EC}"/>
                    </a:ext>
                  </a:extLst>
                </p:cNvPr>
                <p:cNvSpPr/>
                <p:nvPr/>
              </p:nvSpPr>
              <p:spPr>
                <a:xfrm>
                  <a:off x="5968551" y="10382824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DA0E2B60-2108-3F40-8561-71C14656C6ED}"/>
                    </a:ext>
                  </a:extLst>
                </p:cNvPr>
                <p:cNvSpPr/>
                <p:nvPr/>
              </p:nvSpPr>
              <p:spPr>
                <a:xfrm>
                  <a:off x="6310043" y="10382015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31B46DCE-9DC6-1245-8BA7-98395302B7C1}"/>
                    </a:ext>
                  </a:extLst>
                </p:cNvPr>
                <p:cNvSpPr/>
                <p:nvPr/>
              </p:nvSpPr>
              <p:spPr>
                <a:xfrm>
                  <a:off x="6651220" y="10383093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5ED47F43-3D8F-3B44-8603-7AFBE9B3A903}"/>
                    </a:ext>
                  </a:extLst>
                </p:cNvPr>
                <p:cNvSpPr/>
                <p:nvPr/>
              </p:nvSpPr>
              <p:spPr>
                <a:xfrm>
                  <a:off x="5623726" y="10742497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DE376D2A-C282-A446-957A-F29AC0D22CF0}"/>
                    </a:ext>
                  </a:extLst>
                </p:cNvPr>
                <p:cNvSpPr/>
                <p:nvPr/>
              </p:nvSpPr>
              <p:spPr>
                <a:xfrm>
                  <a:off x="5968551" y="10754531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10047EC7-BF25-6749-B816-E349E6398B03}"/>
                    </a:ext>
                  </a:extLst>
                </p:cNvPr>
                <p:cNvSpPr/>
                <p:nvPr/>
              </p:nvSpPr>
              <p:spPr>
                <a:xfrm>
                  <a:off x="6310043" y="10755131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A9993324-73F6-D64F-968A-4E4F3FCBD880}"/>
                    </a:ext>
                  </a:extLst>
                </p:cNvPr>
                <p:cNvSpPr/>
                <p:nvPr/>
              </p:nvSpPr>
              <p:spPr>
                <a:xfrm>
                  <a:off x="6650281" y="10742497"/>
                  <a:ext cx="244327" cy="2272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C802A1B6-3B30-4A4C-8AC4-BE5D3B4D1D3A}"/>
                    </a:ext>
                  </a:extLst>
                </p:cNvPr>
                <p:cNvSpPr/>
                <p:nvPr/>
              </p:nvSpPr>
              <p:spPr>
                <a:xfrm>
                  <a:off x="5622088" y="11330657"/>
                  <a:ext cx="166242" cy="1826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1" name="Right Arrow 400">
                  <a:extLst>
                    <a:ext uri="{FF2B5EF4-FFF2-40B4-BE49-F238E27FC236}">
                      <a16:creationId xmlns:a16="http://schemas.microsoft.com/office/drawing/2014/main" id="{5CE3804A-E545-224E-9AB4-ECC62ED1ED91}"/>
                    </a:ext>
                  </a:extLst>
                </p:cNvPr>
                <p:cNvSpPr/>
                <p:nvPr/>
              </p:nvSpPr>
              <p:spPr>
                <a:xfrm rot="5400000">
                  <a:off x="5603664" y="11097762"/>
                  <a:ext cx="227284" cy="196200"/>
                </a:xfrm>
                <a:prstGeom prst="rightArrow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912AB1BD-3369-3549-AB27-122500478D80}"/>
                </a:ext>
              </a:extLst>
            </p:cNvPr>
            <p:cNvSpPr/>
            <p:nvPr/>
          </p:nvSpPr>
          <p:spPr>
            <a:xfrm>
              <a:off x="11228933" y="2482154"/>
              <a:ext cx="253533" cy="2159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D58A1BEC-DFAE-984B-B17B-EDF50701A5B2}"/>
                </a:ext>
              </a:extLst>
            </p:cNvPr>
            <p:cNvSpPr/>
            <p:nvPr/>
          </p:nvSpPr>
          <p:spPr>
            <a:xfrm>
              <a:off x="10519822" y="5459772"/>
              <a:ext cx="264218" cy="221685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B823893C-6ECF-D844-ADE7-8D82BC2E50F3}"/>
                </a:ext>
              </a:extLst>
            </p:cNvPr>
            <p:cNvSpPr/>
            <p:nvPr/>
          </p:nvSpPr>
          <p:spPr>
            <a:xfrm>
              <a:off x="10910349" y="5112881"/>
              <a:ext cx="253533" cy="215904"/>
            </a:xfrm>
            <a:prstGeom prst="rect">
              <a:avLst/>
            </a:prstGeom>
            <a:solidFill>
              <a:srgbClr val="53033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915574A1-3BE7-3243-AABD-257AADEB666B}"/>
                </a:ext>
              </a:extLst>
            </p:cNvPr>
            <p:cNvSpPr/>
            <p:nvPr/>
          </p:nvSpPr>
          <p:spPr>
            <a:xfrm>
              <a:off x="10910349" y="5467314"/>
              <a:ext cx="253533" cy="215904"/>
            </a:xfrm>
            <a:prstGeom prst="rect">
              <a:avLst/>
            </a:prstGeom>
            <a:solidFill>
              <a:srgbClr val="53033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09206A69-E0E6-8F46-8D8B-73FA92D78A6D}"/>
              </a:ext>
            </a:extLst>
          </p:cNvPr>
          <p:cNvGrpSpPr/>
          <p:nvPr/>
        </p:nvGrpSpPr>
        <p:grpSpPr>
          <a:xfrm>
            <a:off x="5208607" y="68551"/>
            <a:ext cx="2109915" cy="971657"/>
            <a:chOff x="5926393" y="-687435"/>
            <a:chExt cx="2109915" cy="971657"/>
          </a:xfrm>
        </p:grpSpPr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EAA93C4C-908C-8342-A1BD-484598BC3C4D}"/>
                </a:ext>
              </a:extLst>
            </p:cNvPr>
            <p:cNvSpPr/>
            <p:nvPr/>
          </p:nvSpPr>
          <p:spPr>
            <a:xfrm>
              <a:off x="5926393" y="-687435"/>
              <a:ext cx="1981113" cy="944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6" name="Right Arrow 355">
              <a:extLst>
                <a:ext uri="{FF2B5EF4-FFF2-40B4-BE49-F238E27FC236}">
                  <a16:creationId xmlns:a16="http://schemas.microsoft.com/office/drawing/2014/main" id="{6EBB6554-FB38-E24E-AE1D-C75729D7D5E7}"/>
                </a:ext>
              </a:extLst>
            </p:cNvPr>
            <p:cNvSpPr/>
            <p:nvPr/>
          </p:nvSpPr>
          <p:spPr>
            <a:xfrm>
              <a:off x="6059042" y="-346763"/>
              <a:ext cx="365124" cy="23769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7" name="Right Arrow 356">
              <a:extLst>
                <a:ext uri="{FF2B5EF4-FFF2-40B4-BE49-F238E27FC236}">
                  <a16:creationId xmlns:a16="http://schemas.microsoft.com/office/drawing/2014/main" id="{D5DA6509-0092-434D-A9AF-4EDDB8BDF90B}"/>
                </a:ext>
              </a:extLst>
            </p:cNvPr>
            <p:cNvSpPr/>
            <p:nvPr/>
          </p:nvSpPr>
          <p:spPr>
            <a:xfrm>
              <a:off x="6063193" y="-27579"/>
              <a:ext cx="333499" cy="23769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72572A74-BA7A-E44E-B456-9B2BE9296C45}"/>
                </a:ext>
              </a:extLst>
            </p:cNvPr>
            <p:cNvSpPr txBox="1"/>
            <p:nvPr/>
          </p:nvSpPr>
          <p:spPr>
            <a:xfrm>
              <a:off x="6451966" y="-413048"/>
              <a:ext cx="1032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Distribute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3B37F6D0-4976-2C4B-8AC3-AD599FCC1F42}"/>
                </a:ext>
              </a:extLst>
            </p:cNvPr>
            <p:cNvSpPr txBox="1"/>
            <p:nvPr/>
          </p:nvSpPr>
          <p:spPr>
            <a:xfrm>
              <a:off x="6477764" y="-54332"/>
              <a:ext cx="1558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Reduce/Collect</a:t>
              </a:r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CF9B45D0-AB22-CB4F-B44A-005B182E215A}"/>
                </a:ext>
              </a:extLst>
            </p:cNvPr>
            <p:cNvSpPr txBox="1"/>
            <p:nvPr/>
          </p:nvSpPr>
          <p:spPr>
            <a:xfrm>
              <a:off x="5935000" y="-687435"/>
              <a:ext cx="1736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Communication 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ACFA8-7E80-B246-9709-5ACB271F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B6DA7-2C54-1146-04EE-F3544899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4507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5" grpId="0" animBg="1"/>
      <p:bldP spid="126" grpId="0" animBg="1"/>
      <p:bldP spid="156" grpId="0" animBg="1"/>
      <p:bldP spid="197" grpId="0"/>
      <p:bldP spid="198" grpId="0"/>
      <p:bldP spid="257" grpId="0"/>
      <p:bldP spid="281" grpId="0" animBg="1"/>
      <p:bldP spid="286" grpId="0" animBg="1"/>
      <p:bldP spid="287" grpId="0" animBg="1"/>
      <p:bldP spid="305" grpId="0"/>
      <p:bldP spid="436" grpId="0"/>
      <p:bldP spid="4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8918-0156-E841-8831-9E3D6A40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2B50D024-F819-D843-93B2-D6D21F1B5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396370"/>
              </p:ext>
            </p:extLst>
          </p:nvPr>
        </p:nvGraphicFramePr>
        <p:xfrm>
          <a:off x="858950" y="1237804"/>
          <a:ext cx="10458367" cy="411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31203">
                  <a:extLst>
                    <a:ext uri="{9D8B030D-6E8A-4147-A177-3AD203B41FA5}">
                      <a16:colId xmlns:a16="http://schemas.microsoft.com/office/drawing/2014/main" val="276115225"/>
                    </a:ext>
                  </a:extLst>
                </a:gridCol>
                <a:gridCol w="6013373">
                  <a:extLst>
                    <a:ext uri="{9D8B030D-6E8A-4147-A177-3AD203B41FA5}">
                      <a16:colId xmlns:a16="http://schemas.microsoft.com/office/drawing/2014/main" val="3660322425"/>
                    </a:ext>
                  </a:extLst>
                </a:gridCol>
                <a:gridCol w="3113791">
                  <a:extLst>
                    <a:ext uri="{9D8B030D-6E8A-4147-A177-3AD203B41FA5}">
                      <a16:colId xmlns:a16="http://schemas.microsoft.com/office/drawing/2014/main" val="1415878421"/>
                    </a:ext>
                  </a:extLst>
                </a:gridCol>
              </a:tblGrid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Time (PT)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625855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1:40 – 2:00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Flexible Accelerators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José L. </a:t>
                      </a:r>
                      <a:r>
                        <a:rPr lang="en-US" dirty="0" err="1"/>
                        <a:t>Abellán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784284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2:00 – 2:20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Cycle accurate simulation and Overview of 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José L. </a:t>
                      </a:r>
                      <a:r>
                        <a:rPr lang="en-US" dirty="0" err="1"/>
                        <a:t>Abellán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215890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2:20 – 3:20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(Hands-on) 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Francisco Muñoz-Martínez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074138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3:20 – 3:40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Coffee Break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324187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u="none" dirty="0"/>
                        <a:t>3:40 – 4:10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(Hands-on) SST-STONNE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Francisco Muñoz-Martínez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720652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4:10 – 4:40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(Hands-on) OMEGA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Raveesh Garg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842463"/>
                  </a:ext>
                </a:extLst>
              </a:tr>
              <a:tr h="514000">
                <a:tc>
                  <a:txBody>
                    <a:bodyPr/>
                    <a:lstStyle/>
                    <a:p>
                      <a:r>
                        <a:rPr lang="en-US" dirty="0"/>
                        <a:t>4:40 – 5:00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Roadmap and Concluding 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Tushar Krishna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827582"/>
                  </a:ext>
                </a:extLst>
              </a:tr>
            </a:tbl>
          </a:graphicData>
        </a:graphic>
      </p:graphicFrame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14A36-A196-F3BB-FD6D-62844BEF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8418" y="6402254"/>
            <a:ext cx="7475054" cy="365125"/>
          </a:xfrm>
        </p:spPr>
        <p:txBody>
          <a:bodyPr/>
          <a:lstStyle/>
          <a:p>
            <a:pPr algn="ctr"/>
            <a:r>
              <a:rPr lang="en-US"/>
              <a:t>STONNE Tutorial @ASPLOS 2023  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CF156C-EA58-6316-5500-C189A78E9181}"/>
              </a:ext>
            </a:extLst>
          </p:cNvPr>
          <p:cNvSpPr txBox="1"/>
          <p:nvPr/>
        </p:nvSpPr>
        <p:spPr>
          <a:xfrm>
            <a:off x="2967038" y="5600700"/>
            <a:ext cx="6257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563C1"/>
                </a:solidFill>
                <a:cs typeface="Segoe UI"/>
                <a:hlinkClick r:id="rId2"/>
              </a:rPr>
              <a:t>https://stonne-simulator.github.io/ASPLOSTUT.html</a:t>
            </a:r>
            <a:r>
              <a:rPr lang="en-US"/>
              <a:t> 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687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E6E3-97E6-AD4E-B592-E9BC5075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Efficiency needs </a:t>
            </a:r>
            <a:r>
              <a:rPr lang="en-US">
                <a:solidFill>
                  <a:schemeClr val="accent5"/>
                </a:solidFill>
              </a:rPr>
              <a:t>Mapping Flexibility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DECE2-A81B-C445-9B96-EC1FE163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20</a:t>
            </a:fld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5FCFE-3663-FB4B-838A-B89B112DA214}"/>
              </a:ext>
            </a:extLst>
          </p:cNvPr>
          <p:cNvSpPr/>
          <p:nvPr/>
        </p:nvSpPr>
        <p:spPr>
          <a:xfrm>
            <a:off x="2194431" y="1424763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EC8C4B-125B-714C-93BF-6F9A9F06633F}"/>
              </a:ext>
            </a:extLst>
          </p:cNvPr>
          <p:cNvGrpSpPr/>
          <p:nvPr/>
        </p:nvGrpSpPr>
        <p:grpSpPr>
          <a:xfrm>
            <a:off x="1128193" y="1415420"/>
            <a:ext cx="614450" cy="594079"/>
            <a:chOff x="838204" y="1415420"/>
            <a:chExt cx="470027" cy="486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DE6130-B34F-804A-9AF9-0C7EA0F9C739}"/>
                </a:ext>
              </a:extLst>
            </p:cNvPr>
            <p:cNvSpPr/>
            <p:nvPr/>
          </p:nvSpPr>
          <p:spPr>
            <a:xfrm>
              <a:off x="914359" y="1418825"/>
              <a:ext cx="393872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1DA7FA-34A8-6243-BAB0-D0487B4BC972}"/>
                </a:ext>
              </a:extLst>
            </p:cNvPr>
            <p:cNvSpPr/>
            <p:nvPr/>
          </p:nvSpPr>
          <p:spPr>
            <a:xfrm>
              <a:off x="838204" y="1415420"/>
              <a:ext cx="122004" cy="486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AE95DD9-32A6-3E40-B772-2DFBDC014F80}"/>
              </a:ext>
            </a:extLst>
          </p:cNvPr>
          <p:cNvSpPr/>
          <p:nvPr/>
        </p:nvSpPr>
        <p:spPr>
          <a:xfrm>
            <a:off x="2188843" y="1431780"/>
            <a:ext cx="196327" cy="151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7B96D3-165B-5241-A75B-2D4263927EC9}"/>
              </a:ext>
            </a:extLst>
          </p:cNvPr>
          <p:cNvGrpSpPr/>
          <p:nvPr/>
        </p:nvGrpSpPr>
        <p:grpSpPr>
          <a:xfrm>
            <a:off x="193457" y="1424763"/>
            <a:ext cx="550818" cy="584736"/>
            <a:chOff x="364461" y="-2149347"/>
            <a:chExt cx="947476" cy="8048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395E0F-EDAB-6248-AA10-4AF8087B16D0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4CBBBA-4E50-694F-A6B6-C2F9B6499D19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D74A5F-D518-B443-8018-45214FFEC898}"/>
                </a:ext>
              </a:extLst>
            </p:cNvPr>
            <p:cNvSpPr/>
            <p:nvPr/>
          </p:nvSpPr>
          <p:spPr>
            <a:xfrm>
              <a:off x="364461" y="-1733762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DF339-C682-DA4A-9411-0C30301DB465}"/>
                </a:ext>
              </a:extLst>
            </p:cNvPr>
            <p:cNvSpPr/>
            <p:nvPr/>
          </p:nvSpPr>
          <p:spPr>
            <a:xfrm>
              <a:off x="364461" y="-1558279"/>
              <a:ext cx="947476" cy="2138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7" name="Multiply 16">
            <a:extLst>
              <a:ext uri="{FF2B5EF4-FFF2-40B4-BE49-F238E27FC236}">
                <a16:creationId xmlns:a16="http://schemas.microsoft.com/office/drawing/2014/main" id="{7FBB50ED-89BD-BB4B-9B0D-32E9D9ABE464}"/>
              </a:ext>
            </a:extLst>
          </p:cNvPr>
          <p:cNvSpPr/>
          <p:nvPr/>
        </p:nvSpPr>
        <p:spPr>
          <a:xfrm>
            <a:off x="799450" y="1478973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Equal 17">
            <a:extLst>
              <a:ext uri="{FF2B5EF4-FFF2-40B4-BE49-F238E27FC236}">
                <a16:creationId xmlns:a16="http://schemas.microsoft.com/office/drawing/2014/main" id="{5861679B-5136-F847-ACFC-065AAE1C56EC}"/>
              </a:ext>
            </a:extLst>
          </p:cNvPr>
          <p:cNvSpPr/>
          <p:nvPr/>
        </p:nvSpPr>
        <p:spPr>
          <a:xfrm>
            <a:off x="1763208" y="1513228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CCD83F-4DF3-DE4A-9F2C-ECDBD39B318F}"/>
              </a:ext>
            </a:extLst>
          </p:cNvPr>
          <p:cNvSpPr/>
          <p:nvPr/>
        </p:nvSpPr>
        <p:spPr>
          <a:xfrm>
            <a:off x="4104047" y="1365325"/>
            <a:ext cx="504320" cy="393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569C1E-1CC2-7548-ABB0-2200546F3C92}"/>
              </a:ext>
            </a:extLst>
          </p:cNvPr>
          <p:cNvSpPr/>
          <p:nvPr/>
        </p:nvSpPr>
        <p:spPr>
          <a:xfrm flipH="1">
            <a:off x="3941247" y="1361957"/>
            <a:ext cx="160822" cy="397048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D450AD-6154-674F-A4E4-488B198A7264}"/>
              </a:ext>
            </a:extLst>
          </p:cNvPr>
          <p:cNvGrpSpPr/>
          <p:nvPr/>
        </p:nvGrpSpPr>
        <p:grpSpPr>
          <a:xfrm>
            <a:off x="3203200" y="1361957"/>
            <a:ext cx="309735" cy="802454"/>
            <a:chOff x="1845323" y="-2770584"/>
            <a:chExt cx="604038" cy="15962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FEFDB8-D65A-BF4B-83DE-20421BD89E78}"/>
                </a:ext>
              </a:extLst>
            </p:cNvPr>
            <p:cNvGrpSpPr/>
            <p:nvPr/>
          </p:nvGrpSpPr>
          <p:grpSpPr>
            <a:xfrm>
              <a:off x="1845323" y="-2770584"/>
              <a:ext cx="599875" cy="804895"/>
              <a:chOff x="1814136" y="1468121"/>
              <a:chExt cx="950037" cy="80489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2788EB-F2F1-5B45-A20B-1D66158BDF3C}"/>
                  </a:ext>
                </a:extLst>
              </p:cNvPr>
              <p:cNvSpPr/>
              <p:nvPr/>
            </p:nvSpPr>
            <p:spPr>
              <a:xfrm>
                <a:off x="1814136" y="1468121"/>
                <a:ext cx="947475" cy="2050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434227-D84C-2044-BCF0-6B0D2C9C879E}"/>
                  </a:ext>
                </a:extLst>
              </p:cNvPr>
              <p:cNvSpPr/>
              <p:nvPr/>
            </p:nvSpPr>
            <p:spPr>
              <a:xfrm>
                <a:off x="1814136" y="1661130"/>
                <a:ext cx="947475" cy="2050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15DEE0B-ECE6-E045-8DD1-79E9FB5CA067}"/>
                  </a:ext>
                </a:extLst>
              </p:cNvPr>
              <p:cNvSpPr/>
              <p:nvPr/>
            </p:nvSpPr>
            <p:spPr>
              <a:xfrm>
                <a:off x="1816698" y="1874957"/>
                <a:ext cx="947475" cy="20505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36318DF-A92A-994A-8EB2-1DC1C946A926}"/>
                  </a:ext>
                </a:extLst>
              </p:cNvPr>
              <p:cNvSpPr/>
              <p:nvPr/>
            </p:nvSpPr>
            <p:spPr>
              <a:xfrm>
                <a:off x="1816698" y="2067966"/>
                <a:ext cx="947475" cy="20505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A23594-C234-584A-AC7A-E7881CD7AB5D}"/>
                </a:ext>
              </a:extLst>
            </p:cNvPr>
            <p:cNvGrpSpPr/>
            <p:nvPr/>
          </p:nvGrpSpPr>
          <p:grpSpPr>
            <a:xfrm>
              <a:off x="1849486" y="-1979201"/>
              <a:ext cx="599875" cy="804895"/>
              <a:chOff x="1814136" y="1468121"/>
              <a:chExt cx="950037" cy="80489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C58109F-DA3E-3149-8D38-A805D6257E15}"/>
                  </a:ext>
                </a:extLst>
              </p:cNvPr>
              <p:cNvSpPr/>
              <p:nvPr/>
            </p:nvSpPr>
            <p:spPr>
              <a:xfrm>
                <a:off x="1814136" y="1468121"/>
                <a:ext cx="947475" cy="205050"/>
              </a:xfrm>
              <a:prstGeom prst="rect">
                <a:avLst/>
              </a:prstGeom>
              <a:solidFill>
                <a:schemeClr val="accent5"/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2F40CD2-3817-3942-9018-C2B9FEB4D1D4}"/>
                  </a:ext>
                </a:extLst>
              </p:cNvPr>
              <p:cNvSpPr/>
              <p:nvPr/>
            </p:nvSpPr>
            <p:spPr>
              <a:xfrm>
                <a:off x="1814136" y="1661130"/>
                <a:ext cx="947475" cy="20505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40490A5-15D8-634C-AB22-8A621C4E328E}"/>
                  </a:ext>
                </a:extLst>
              </p:cNvPr>
              <p:cNvSpPr/>
              <p:nvPr/>
            </p:nvSpPr>
            <p:spPr>
              <a:xfrm>
                <a:off x="1816698" y="1874957"/>
                <a:ext cx="947475" cy="20505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BB708BB-828A-9045-9AE2-B51F76291BA5}"/>
                  </a:ext>
                </a:extLst>
              </p:cNvPr>
              <p:cNvSpPr/>
              <p:nvPr/>
            </p:nvSpPr>
            <p:spPr>
              <a:xfrm>
                <a:off x="1816698" y="2067966"/>
                <a:ext cx="947475" cy="2050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3DF0D-6F46-7D4A-86C4-6067D1F681E1}"/>
              </a:ext>
            </a:extLst>
          </p:cNvPr>
          <p:cNvSpPr/>
          <p:nvPr/>
        </p:nvSpPr>
        <p:spPr>
          <a:xfrm>
            <a:off x="5055709" y="1330637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F938A3-2AE0-B94F-8932-0BB2EBF3F143}"/>
              </a:ext>
            </a:extLst>
          </p:cNvPr>
          <p:cNvSpPr/>
          <p:nvPr/>
        </p:nvSpPr>
        <p:spPr>
          <a:xfrm>
            <a:off x="5056416" y="1330797"/>
            <a:ext cx="127378" cy="124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BE770F1F-44CE-6342-B387-13866017F2A3}"/>
              </a:ext>
            </a:extLst>
          </p:cNvPr>
          <p:cNvSpPr/>
          <p:nvPr/>
        </p:nvSpPr>
        <p:spPr>
          <a:xfrm>
            <a:off x="3551294" y="1381525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Equal 34">
            <a:extLst>
              <a:ext uri="{FF2B5EF4-FFF2-40B4-BE49-F238E27FC236}">
                <a16:creationId xmlns:a16="http://schemas.microsoft.com/office/drawing/2014/main" id="{6FA96C5E-C7A4-3B41-8126-D0DC6977830C}"/>
              </a:ext>
            </a:extLst>
          </p:cNvPr>
          <p:cNvSpPr/>
          <p:nvPr/>
        </p:nvSpPr>
        <p:spPr>
          <a:xfrm>
            <a:off x="4636015" y="1409433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1AA0F8-1FEC-C741-B352-593B4F2F6A68}"/>
              </a:ext>
            </a:extLst>
          </p:cNvPr>
          <p:cNvSpPr/>
          <p:nvPr/>
        </p:nvSpPr>
        <p:spPr>
          <a:xfrm>
            <a:off x="5054404" y="1604048"/>
            <a:ext cx="139257" cy="124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C67A04-433E-624C-BA08-1B4639410C46}"/>
              </a:ext>
            </a:extLst>
          </p:cNvPr>
          <p:cNvSpPr/>
          <p:nvPr/>
        </p:nvSpPr>
        <p:spPr>
          <a:xfrm>
            <a:off x="8374931" y="1322972"/>
            <a:ext cx="620136" cy="69587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EDD3A6-CD5F-5747-86E7-9174388C2A43}"/>
              </a:ext>
            </a:extLst>
          </p:cNvPr>
          <p:cNvGrpSpPr/>
          <p:nvPr/>
        </p:nvGrpSpPr>
        <p:grpSpPr>
          <a:xfrm>
            <a:off x="7280407" y="1333403"/>
            <a:ext cx="610555" cy="671080"/>
            <a:chOff x="831723" y="1415921"/>
            <a:chExt cx="467046" cy="48553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A7A4F7-1461-084E-A46D-533CD6263926}"/>
                </a:ext>
              </a:extLst>
            </p:cNvPr>
            <p:cNvSpPr/>
            <p:nvPr/>
          </p:nvSpPr>
          <p:spPr>
            <a:xfrm>
              <a:off x="922162" y="1418825"/>
              <a:ext cx="376607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F987DB3-246D-E646-BBF4-0E154E694A59}"/>
                </a:ext>
              </a:extLst>
            </p:cNvPr>
            <p:cNvSpPr/>
            <p:nvPr/>
          </p:nvSpPr>
          <p:spPr>
            <a:xfrm>
              <a:off x="831723" y="1415921"/>
              <a:ext cx="140181" cy="48553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AD869EF-9DAC-A540-BF07-54D7A2431A53}"/>
              </a:ext>
            </a:extLst>
          </p:cNvPr>
          <p:cNvSpPr/>
          <p:nvPr/>
        </p:nvSpPr>
        <p:spPr>
          <a:xfrm>
            <a:off x="8375170" y="1317644"/>
            <a:ext cx="196326" cy="161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8666AE-7BF6-1643-90D3-A9C41C84535B}"/>
              </a:ext>
            </a:extLst>
          </p:cNvPr>
          <p:cNvGrpSpPr/>
          <p:nvPr/>
        </p:nvGrpSpPr>
        <p:grpSpPr>
          <a:xfrm>
            <a:off x="6186100" y="1354416"/>
            <a:ext cx="668338" cy="391536"/>
            <a:chOff x="362972" y="-2149347"/>
            <a:chExt cx="948965" cy="59328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1932FBD-6A75-7846-90A2-623ADC4C823D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6DC9BC-C96B-5846-A8D9-9382CFD173A0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BB27DB-3D9B-984E-AAB0-73A8703A1AAF}"/>
                </a:ext>
              </a:extLst>
            </p:cNvPr>
            <p:cNvSpPr/>
            <p:nvPr/>
          </p:nvSpPr>
          <p:spPr>
            <a:xfrm>
              <a:off x="362972" y="-1752363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6" name="Multiply 45">
            <a:extLst>
              <a:ext uri="{FF2B5EF4-FFF2-40B4-BE49-F238E27FC236}">
                <a16:creationId xmlns:a16="http://schemas.microsoft.com/office/drawing/2014/main" id="{31A5059E-D804-9A4F-BD34-865F40380713}"/>
              </a:ext>
            </a:extLst>
          </p:cNvPr>
          <p:cNvSpPr/>
          <p:nvPr/>
        </p:nvSpPr>
        <p:spPr>
          <a:xfrm>
            <a:off x="6895547" y="1377182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Equal 46">
            <a:extLst>
              <a:ext uri="{FF2B5EF4-FFF2-40B4-BE49-F238E27FC236}">
                <a16:creationId xmlns:a16="http://schemas.microsoft.com/office/drawing/2014/main" id="{8CA0C968-A369-D041-97A1-9EBD3124A094}"/>
              </a:ext>
            </a:extLst>
          </p:cNvPr>
          <p:cNvSpPr/>
          <p:nvPr/>
        </p:nvSpPr>
        <p:spPr>
          <a:xfrm>
            <a:off x="7901407" y="1412873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8A93CD-A8E7-174A-B7AD-E89D332EEAF0}"/>
              </a:ext>
            </a:extLst>
          </p:cNvPr>
          <p:cNvSpPr/>
          <p:nvPr/>
        </p:nvSpPr>
        <p:spPr>
          <a:xfrm>
            <a:off x="11400424" y="1384901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31518A-FE8B-4D49-9F3A-443E697C5C96}"/>
              </a:ext>
            </a:extLst>
          </p:cNvPr>
          <p:cNvGrpSpPr/>
          <p:nvPr/>
        </p:nvGrpSpPr>
        <p:grpSpPr>
          <a:xfrm>
            <a:off x="10483042" y="1375558"/>
            <a:ext cx="550797" cy="594079"/>
            <a:chOff x="838204" y="1415420"/>
            <a:chExt cx="421335" cy="4860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7FAE49-6CB1-4E4D-A548-69EEB8FEAF42}"/>
                </a:ext>
              </a:extLst>
            </p:cNvPr>
            <p:cNvSpPr/>
            <p:nvPr/>
          </p:nvSpPr>
          <p:spPr>
            <a:xfrm>
              <a:off x="914359" y="1418825"/>
              <a:ext cx="345180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4BCC99-8216-C148-A1B5-5F04CA69EF7F}"/>
                </a:ext>
              </a:extLst>
            </p:cNvPr>
            <p:cNvSpPr/>
            <p:nvPr/>
          </p:nvSpPr>
          <p:spPr>
            <a:xfrm>
              <a:off x="838204" y="1415420"/>
              <a:ext cx="122004" cy="486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83334B3-68BA-6C42-ACD8-9D9F886D08BF}"/>
              </a:ext>
            </a:extLst>
          </p:cNvPr>
          <p:cNvSpPr/>
          <p:nvPr/>
        </p:nvSpPr>
        <p:spPr>
          <a:xfrm>
            <a:off x="11394836" y="1391918"/>
            <a:ext cx="196327" cy="151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25372A-B6A3-F147-9203-C474E59EF484}"/>
              </a:ext>
            </a:extLst>
          </p:cNvPr>
          <p:cNvGrpSpPr/>
          <p:nvPr/>
        </p:nvGrpSpPr>
        <p:grpSpPr>
          <a:xfrm>
            <a:off x="9399450" y="1384901"/>
            <a:ext cx="550818" cy="584736"/>
            <a:chOff x="364461" y="-2149347"/>
            <a:chExt cx="947476" cy="80489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15E2243-3789-4548-BA15-FEE19AC67C5F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9550253-E45F-B14E-889F-6A5D723131FE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215458A-A4DB-C44D-8526-A56CCD898D8F}"/>
                </a:ext>
              </a:extLst>
            </p:cNvPr>
            <p:cNvSpPr/>
            <p:nvPr/>
          </p:nvSpPr>
          <p:spPr>
            <a:xfrm>
              <a:off x="364461" y="-1733762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DB9F1DF-8E52-EE4C-A0E9-40F0F7FE7A03}"/>
                </a:ext>
              </a:extLst>
            </p:cNvPr>
            <p:cNvSpPr/>
            <p:nvPr/>
          </p:nvSpPr>
          <p:spPr>
            <a:xfrm>
              <a:off x="364461" y="-1558279"/>
              <a:ext cx="947476" cy="2138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58" name="Multiply 57">
            <a:extLst>
              <a:ext uri="{FF2B5EF4-FFF2-40B4-BE49-F238E27FC236}">
                <a16:creationId xmlns:a16="http://schemas.microsoft.com/office/drawing/2014/main" id="{5CF58A6B-2500-5F4C-BE04-07ADBA49CE69}"/>
              </a:ext>
            </a:extLst>
          </p:cNvPr>
          <p:cNvSpPr/>
          <p:nvPr/>
        </p:nvSpPr>
        <p:spPr>
          <a:xfrm>
            <a:off x="10005443" y="1439111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Equal 58">
            <a:extLst>
              <a:ext uri="{FF2B5EF4-FFF2-40B4-BE49-F238E27FC236}">
                <a16:creationId xmlns:a16="http://schemas.microsoft.com/office/drawing/2014/main" id="{EC501CE2-09E7-0A4E-AA60-3E80CDECE47E}"/>
              </a:ext>
            </a:extLst>
          </p:cNvPr>
          <p:cNvSpPr/>
          <p:nvPr/>
        </p:nvSpPr>
        <p:spPr>
          <a:xfrm>
            <a:off x="11054261" y="1473366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B35F7C-6F7D-3C4E-B329-60E913DFF91C}"/>
              </a:ext>
            </a:extLst>
          </p:cNvPr>
          <p:cNvSpPr txBox="1"/>
          <p:nvPr/>
        </p:nvSpPr>
        <p:spPr>
          <a:xfrm>
            <a:off x="-6380" y="1537161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68E874-1E78-EC45-BACB-5336A921A8B6}"/>
              </a:ext>
            </a:extLst>
          </p:cNvPr>
          <p:cNvSpPr txBox="1"/>
          <p:nvPr/>
        </p:nvSpPr>
        <p:spPr>
          <a:xfrm>
            <a:off x="358670" y="111540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5AE133-FB03-8F48-AD86-ABACB80A45AA}"/>
              </a:ext>
            </a:extLst>
          </p:cNvPr>
          <p:cNvSpPr txBox="1"/>
          <p:nvPr/>
        </p:nvSpPr>
        <p:spPr>
          <a:xfrm>
            <a:off x="1319140" y="1118951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0FBB6B-BE5A-E04B-8F2C-897DC6C00C11}"/>
              </a:ext>
            </a:extLst>
          </p:cNvPr>
          <p:cNvSpPr txBox="1"/>
          <p:nvPr/>
        </p:nvSpPr>
        <p:spPr>
          <a:xfrm>
            <a:off x="936370" y="173563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4F09D5-1386-344A-8DF6-1AE807844A84}"/>
              </a:ext>
            </a:extLst>
          </p:cNvPr>
          <p:cNvSpPr txBox="1"/>
          <p:nvPr/>
        </p:nvSpPr>
        <p:spPr>
          <a:xfrm>
            <a:off x="2974279" y="149817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34D500-7A13-9B42-99C5-C9C74212E5B2}"/>
              </a:ext>
            </a:extLst>
          </p:cNvPr>
          <p:cNvSpPr txBox="1"/>
          <p:nvPr/>
        </p:nvSpPr>
        <p:spPr>
          <a:xfrm>
            <a:off x="3296799" y="1076421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8D96E6-E9D2-124C-AFE8-5A53745AF3E4}"/>
              </a:ext>
            </a:extLst>
          </p:cNvPr>
          <p:cNvSpPr txBox="1"/>
          <p:nvPr/>
        </p:nvSpPr>
        <p:spPr>
          <a:xfrm>
            <a:off x="4168664" y="109768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5090FE-764F-164A-82E7-854B5CC5CC92}"/>
              </a:ext>
            </a:extLst>
          </p:cNvPr>
          <p:cNvSpPr/>
          <p:nvPr/>
        </p:nvSpPr>
        <p:spPr>
          <a:xfrm>
            <a:off x="9665754" y="1528549"/>
            <a:ext cx="283464" cy="144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553F1D7-69CF-3D43-A83E-5EB17E144DC1}"/>
              </a:ext>
            </a:extLst>
          </p:cNvPr>
          <p:cNvSpPr/>
          <p:nvPr/>
        </p:nvSpPr>
        <p:spPr>
          <a:xfrm>
            <a:off x="9537116" y="1373760"/>
            <a:ext cx="152003" cy="148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08B2D49-685C-F844-9CCB-22F29C0B2914}"/>
              </a:ext>
            </a:extLst>
          </p:cNvPr>
          <p:cNvSpPr/>
          <p:nvPr/>
        </p:nvSpPr>
        <p:spPr>
          <a:xfrm>
            <a:off x="9537116" y="1815406"/>
            <a:ext cx="412909" cy="1538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DBAEF2-D32D-9D48-8889-B0F613AC9ACD}"/>
              </a:ext>
            </a:extLst>
          </p:cNvPr>
          <p:cNvSpPr txBox="1"/>
          <p:nvPr/>
        </p:nvSpPr>
        <p:spPr>
          <a:xfrm>
            <a:off x="3737169" y="1289122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2BADAD-3542-F94D-B0F7-5D01F67D53F7}"/>
              </a:ext>
            </a:extLst>
          </p:cNvPr>
          <p:cNvSpPr txBox="1"/>
          <p:nvPr/>
        </p:nvSpPr>
        <p:spPr>
          <a:xfrm>
            <a:off x="5988685" y="1414292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19EFFD-C3B5-524B-B6B5-A44FFE689475}"/>
              </a:ext>
            </a:extLst>
          </p:cNvPr>
          <p:cNvSpPr txBox="1"/>
          <p:nvPr/>
        </p:nvSpPr>
        <p:spPr>
          <a:xfrm>
            <a:off x="7083172" y="1411810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3E899C0-73DB-F849-8CE2-D278170FB582}"/>
              </a:ext>
            </a:extLst>
          </p:cNvPr>
          <p:cNvSpPr txBox="1"/>
          <p:nvPr/>
        </p:nvSpPr>
        <p:spPr>
          <a:xfrm>
            <a:off x="9199613" y="1504992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C5C635-0AC9-824D-B570-7FC5A2221851}"/>
              </a:ext>
            </a:extLst>
          </p:cNvPr>
          <p:cNvSpPr txBox="1"/>
          <p:nvPr/>
        </p:nvSpPr>
        <p:spPr>
          <a:xfrm>
            <a:off x="9522133" y="1083237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0B0E75-7864-9D46-AC6E-40D5E197E574}"/>
              </a:ext>
            </a:extLst>
          </p:cNvPr>
          <p:cNvSpPr txBox="1"/>
          <p:nvPr/>
        </p:nvSpPr>
        <p:spPr>
          <a:xfrm>
            <a:off x="10695865" y="1099693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5710BA8-7BD8-7341-86C7-AC92EB9E62C8}"/>
              </a:ext>
            </a:extLst>
          </p:cNvPr>
          <p:cNvSpPr txBox="1"/>
          <p:nvPr/>
        </p:nvSpPr>
        <p:spPr>
          <a:xfrm>
            <a:off x="10294100" y="1502510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BCD92BC-5BBA-7645-9D33-F987EDF3309F}"/>
              </a:ext>
            </a:extLst>
          </p:cNvPr>
          <p:cNvCxnSpPr>
            <a:cxnSpLocks/>
          </p:cNvCxnSpPr>
          <p:nvPr/>
        </p:nvCxnSpPr>
        <p:spPr>
          <a:xfrm>
            <a:off x="2965594" y="1030921"/>
            <a:ext cx="8685" cy="5074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1D15D5-4A21-C243-ABEF-85C228FCF335}"/>
              </a:ext>
            </a:extLst>
          </p:cNvPr>
          <p:cNvCxnSpPr>
            <a:cxnSpLocks/>
          </p:cNvCxnSpPr>
          <p:nvPr/>
        </p:nvCxnSpPr>
        <p:spPr>
          <a:xfrm>
            <a:off x="5926394" y="1063289"/>
            <a:ext cx="0" cy="5042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AF4BCE4-41A3-F341-9F40-0317789D18E6}"/>
              </a:ext>
            </a:extLst>
          </p:cNvPr>
          <p:cNvCxnSpPr>
            <a:cxnSpLocks/>
          </p:cNvCxnSpPr>
          <p:nvPr/>
        </p:nvCxnSpPr>
        <p:spPr>
          <a:xfrm>
            <a:off x="9136022" y="1004776"/>
            <a:ext cx="0" cy="5100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CD85FD1-907D-6C4E-876C-7B5B4C995C04}"/>
              </a:ext>
            </a:extLst>
          </p:cNvPr>
          <p:cNvGrpSpPr/>
          <p:nvPr/>
        </p:nvGrpSpPr>
        <p:grpSpPr>
          <a:xfrm>
            <a:off x="206397" y="2357286"/>
            <a:ext cx="2259272" cy="1905563"/>
            <a:chOff x="2610056" y="3169671"/>
            <a:chExt cx="4037241" cy="311346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9D73D6C-0033-DA43-A033-1ED9FEBBC024}"/>
                </a:ext>
              </a:extLst>
            </p:cNvPr>
            <p:cNvGrpSpPr/>
            <p:nvPr/>
          </p:nvGrpSpPr>
          <p:grpSpPr>
            <a:xfrm>
              <a:off x="4403497" y="3268461"/>
              <a:ext cx="2243800" cy="2094157"/>
              <a:chOff x="4396940" y="3261787"/>
              <a:chExt cx="2243800" cy="2094157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C088F8A-B4BB-A843-91FD-51A113B78E20}"/>
                  </a:ext>
                </a:extLst>
              </p:cNvPr>
              <p:cNvSpPr/>
              <p:nvPr/>
            </p:nvSpPr>
            <p:spPr>
              <a:xfrm>
                <a:off x="4396940" y="326178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4415635-A109-9947-9A45-38212CFB8C02}"/>
                  </a:ext>
                </a:extLst>
              </p:cNvPr>
              <p:cNvSpPr/>
              <p:nvPr/>
            </p:nvSpPr>
            <p:spPr>
              <a:xfrm>
                <a:off x="5001769" y="326178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283E314-7273-8A47-8282-808A91E49B17}"/>
                  </a:ext>
                </a:extLst>
              </p:cNvPr>
              <p:cNvSpPr/>
              <p:nvPr/>
            </p:nvSpPr>
            <p:spPr>
              <a:xfrm>
                <a:off x="5586644" y="326178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FDDFD77-DDA0-034E-BBBD-D024A88273BA}"/>
                  </a:ext>
                </a:extLst>
              </p:cNvPr>
              <p:cNvSpPr/>
              <p:nvPr/>
            </p:nvSpPr>
            <p:spPr>
              <a:xfrm>
                <a:off x="6206245" y="3283064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163D37D-616C-E34F-A920-B947D97F7364}"/>
                  </a:ext>
                </a:extLst>
              </p:cNvPr>
              <p:cNvSpPr/>
              <p:nvPr/>
            </p:nvSpPr>
            <p:spPr>
              <a:xfrm>
                <a:off x="4396940" y="3824888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3C6C1C-C4C4-8248-8E6F-FDA3A6982506}"/>
                  </a:ext>
                </a:extLst>
              </p:cNvPr>
              <p:cNvSpPr/>
              <p:nvPr/>
            </p:nvSpPr>
            <p:spPr>
              <a:xfrm>
                <a:off x="5022204" y="3832342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DA0B3E7-8E74-C946-80E5-1C3302CD36F6}"/>
                  </a:ext>
                </a:extLst>
              </p:cNvPr>
              <p:cNvSpPr/>
              <p:nvPr/>
            </p:nvSpPr>
            <p:spPr>
              <a:xfrm>
                <a:off x="5604551" y="3827130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430575B-9C37-BE4F-9229-1AE3A47E352F}"/>
                  </a:ext>
                </a:extLst>
              </p:cNvPr>
              <p:cNvSpPr/>
              <p:nvPr/>
            </p:nvSpPr>
            <p:spPr>
              <a:xfrm>
                <a:off x="6209598" y="379835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B49E361-8532-F542-B85D-449351993927}"/>
                  </a:ext>
                </a:extLst>
              </p:cNvPr>
              <p:cNvSpPr/>
              <p:nvPr/>
            </p:nvSpPr>
            <p:spPr>
              <a:xfrm>
                <a:off x="4405064" y="4391423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2495EF3-35DC-1641-9BB8-B5919EAACBA7}"/>
                  </a:ext>
                </a:extLst>
              </p:cNvPr>
              <p:cNvSpPr/>
              <p:nvPr/>
            </p:nvSpPr>
            <p:spPr>
              <a:xfrm>
                <a:off x="5011216" y="4392724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A53AA2A-CA17-DC46-932E-DBE48B02F565}"/>
                  </a:ext>
                </a:extLst>
              </p:cNvPr>
              <p:cNvSpPr/>
              <p:nvPr/>
            </p:nvSpPr>
            <p:spPr>
              <a:xfrm>
                <a:off x="5611509" y="4391423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B831877-50DC-0D46-9995-418A127304A9}"/>
                  </a:ext>
                </a:extLst>
              </p:cNvPr>
              <p:cNvSpPr/>
              <p:nvPr/>
            </p:nvSpPr>
            <p:spPr>
              <a:xfrm>
                <a:off x="6211248" y="439315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F52960F-DCF7-704F-A403-B3924E682D2C}"/>
                  </a:ext>
                </a:extLst>
              </p:cNvPr>
              <p:cNvSpPr/>
              <p:nvPr/>
            </p:nvSpPr>
            <p:spPr>
              <a:xfrm>
                <a:off x="4405064" y="497052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E972534-09CB-1E46-9945-DD17CE8D7E7F}"/>
                  </a:ext>
                </a:extLst>
              </p:cNvPr>
              <p:cNvSpPr/>
              <p:nvPr/>
            </p:nvSpPr>
            <p:spPr>
              <a:xfrm>
                <a:off x="5011216" y="498985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37F3BD9-7941-E147-8586-8353C21B7956}"/>
                  </a:ext>
                </a:extLst>
              </p:cNvPr>
              <p:cNvSpPr/>
              <p:nvPr/>
            </p:nvSpPr>
            <p:spPr>
              <a:xfrm>
                <a:off x="5611509" y="4990820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05B3EE-B8D0-9B4C-BC7A-8212B0910D84}"/>
                  </a:ext>
                </a:extLst>
              </p:cNvPr>
              <p:cNvSpPr/>
              <p:nvPr/>
            </p:nvSpPr>
            <p:spPr>
              <a:xfrm>
                <a:off x="6209598" y="497052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9B1428DF-F9A7-114A-8476-D832267F7946}"/>
                </a:ext>
              </a:extLst>
            </p:cNvPr>
            <p:cNvSpPr/>
            <p:nvPr/>
          </p:nvSpPr>
          <p:spPr>
            <a:xfrm>
              <a:off x="4296228" y="3169671"/>
              <a:ext cx="618320" cy="22933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EE15D1A-CAEF-0A4D-9C33-A089AF156F75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FA01C58-9E4E-6A4B-9DCE-E848863A8FAF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AB608E4-01A1-5145-830F-C031EB11530F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10C4240-28EE-FF40-A1AA-80F17E2E87BF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A7CA450-3AB5-7944-B515-78D2A2D7CD4B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E184A6-583B-3A4D-A1D8-DACBE9900168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A127305-F856-854F-81B2-25BA9D7BA139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A58E58D-BEA0-8A40-A62D-E686D7986ABC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081EB71-FA63-EF4E-A4C3-15E88F3F2A0D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99AEB99-1A19-CD40-AF67-0AEF584F2041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A9B4708-CFD0-4A41-8AFC-B6B6714B2A0D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5E1FB9-E02E-1D4D-90BA-44AF448E7D28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F5FC6F-1B91-0749-94C9-62DF23D56ACC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0FC55A5-CA93-1B41-B926-302BD7034F0C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288FCA-CD79-954C-BF48-38FCA830837D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AF434EC-A558-014D-A361-DEE8BE716279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F8D1B4A-0CE6-1441-8277-734FEDC0FFED}"/>
                </a:ext>
              </a:extLst>
            </p:cNvPr>
            <p:cNvSpPr/>
            <p:nvPr/>
          </p:nvSpPr>
          <p:spPr>
            <a:xfrm>
              <a:off x="2616035" y="3289735"/>
              <a:ext cx="762327" cy="25669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8D36F32-7665-B346-8404-E75664FF4B85}"/>
                </a:ext>
              </a:extLst>
            </p:cNvPr>
            <p:cNvSpPr/>
            <p:nvPr/>
          </p:nvSpPr>
          <p:spPr>
            <a:xfrm>
              <a:off x="2621310" y="3890225"/>
              <a:ext cx="762327" cy="25669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2E85676-06E2-D446-9770-4FFF4E446C54}"/>
                </a:ext>
              </a:extLst>
            </p:cNvPr>
            <p:cNvSpPr/>
            <p:nvPr/>
          </p:nvSpPr>
          <p:spPr>
            <a:xfrm>
              <a:off x="2610056" y="4499849"/>
              <a:ext cx="804295" cy="27602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AFC6311-97FB-E44A-8717-5E93C008B6B6}"/>
                </a:ext>
              </a:extLst>
            </p:cNvPr>
            <p:cNvSpPr/>
            <p:nvPr/>
          </p:nvSpPr>
          <p:spPr>
            <a:xfrm>
              <a:off x="2621328" y="5072148"/>
              <a:ext cx="715442" cy="254764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7527BF1C-2D69-E940-97B7-C5566EC7A9A3}"/>
                </a:ext>
              </a:extLst>
            </p:cNvPr>
            <p:cNvSpPr/>
            <p:nvPr/>
          </p:nvSpPr>
          <p:spPr>
            <a:xfrm>
              <a:off x="3741683" y="4197466"/>
              <a:ext cx="450833" cy="30822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21B7EAA-BF73-9D40-9BB4-389DD06E3978}"/>
                </a:ext>
              </a:extLst>
            </p:cNvPr>
            <p:cNvSpPr/>
            <p:nvPr/>
          </p:nvSpPr>
          <p:spPr>
            <a:xfrm>
              <a:off x="3407092" y="3284471"/>
              <a:ext cx="230879" cy="26196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2F93931-2274-0244-A42E-890AD954F244}"/>
                </a:ext>
              </a:extLst>
            </p:cNvPr>
            <p:cNvSpPr/>
            <p:nvPr/>
          </p:nvSpPr>
          <p:spPr>
            <a:xfrm>
              <a:off x="3389988" y="3884961"/>
              <a:ext cx="230879" cy="26196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16AB291-F42F-D946-9A8A-8D0E424BBF5E}"/>
                </a:ext>
              </a:extLst>
            </p:cNvPr>
            <p:cNvSpPr/>
            <p:nvPr/>
          </p:nvSpPr>
          <p:spPr>
            <a:xfrm>
              <a:off x="3364591" y="4506878"/>
              <a:ext cx="241632" cy="27602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4BD14FA-651E-9F45-8138-3DACC414D05D}"/>
                </a:ext>
              </a:extLst>
            </p:cNvPr>
            <p:cNvSpPr/>
            <p:nvPr/>
          </p:nvSpPr>
          <p:spPr>
            <a:xfrm>
              <a:off x="3343328" y="5066792"/>
              <a:ext cx="230880" cy="2619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DCD538C-2581-AA41-A0DC-760B7A3EE13C}"/>
                </a:ext>
              </a:extLst>
            </p:cNvPr>
            <p:cNvSpPr/>
            <p:nvPr/>
          </p:nvSpPr>
          <p:spPr>
            <a:xfrm>
              <a:off x="4452429" y="5989756"/>
              <a:ext cx="292229" cy="293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0" name="Right Arrow 109">
              <a:extLst>
                <a:ext uri="{FF2B5EF4-FFF2-40B4-BE49-F238E27FC236}">
                  <a16:creationId xmlns:a16="http://schemas.microsoft.com/office/drawing/2014/main" id="{F609827C-85FF-3148-A8C6-6A9BC955DC08}"/>
                </a:ext>
              </a:extLst>
            </p:cNvPr>
            <p:cNvSpPr/>
            <p:nvPr/>
          </p:nvSpPr>
          <p:spPr>
            <a:xfrm rot="5400000">
              <a:off x="4437247" y="5600767"/>
              <a:ext cx="365124" cy="344891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010E804-745E-8245-837C-8F76A8980CAB}"/>
              </a:ext>
            </a:extLst>
          </p:cNvPr>
          <p:cNvGrpSpPr/>
          <p:nvPr/>
        </p:nvGrpSpPr>
        <p:grpSpPr>
          <a:xfrm>
            <a:off x="4251547" y="2392038"/>
            <a:ext cx="1400151" cy="1777732"/>
            <a:chOff x="4272623" y="3169671"/>
            <a:chExt cx="2368117" cy="3024715"/>
          </a:xfrm>
        </p:grpSpPr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E57BF0CF-B306-BB4A-A945-369E5E478B15}"/>
                </a:ext>
              </a:extLst>
            </p:cNvPr>
            <p:cNvSpPr/>
            <p:nvPr/>
          </p:nvSpPr>
          <p:spPr>
            <a:xfrm>
              <a:off x="4327888" y="4367989"/>
              <a:ext cx="618320" cy="114674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693238BA-3BE5-8E42-9744-66ACBCF7F124}"/>
                </a:ext>
              </a:extLst>
            </p:cNvPr>
            <p:cNvSpPr/>
            <p:nvPr/>
          </p:nvSpPr>
          <p:spPr>
            <a:xfrm>
              <a:off x="4296228" y="3169671"/>
              <a:ext cx="618320" cy="114674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55F5D2D-CB08-8D43-B86A-1252428CF724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FBC71A3-466F-0A4C-B1D0-AE229223BC30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3F6AC3D-7C9C-2C4A-94D8-AC0224907F4A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52EED2C-A8EA-7045-A74D-1F963324F68B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06A784FD-6137-AB44-A498-77DDE9C36AB1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2BCC3A-29B5-A54C-BBF6-B834F4BFCDF8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A5333B5-A56C-CA42-8240-28B5D7E5172C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57C4C4E-5A0E-D14F-95E4-D365B2B16B76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45750F3-CA5B-0E41-A171-383D4D3C7346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0B3F2-CB68-7E44-AFFA-44C7460CD5BD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66E800E-5C11-7242-917B-0E194C46FE64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AC6825F-94AE-0743-B719-5907C7EE50B2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9AB5A7E5-B843-5146-AD91-FECD614C929C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1803B06-810C-1D4B-AEDA-F243D330F745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AA8146A-FA8F-204B-A1A9-CD7E0C259DA9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A0E9C1A-A04B-D141-912E-0DFFADE85B3A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6AD1D8A-3FEF-9C4D-9C82-3632B42EEEB9}"/>
                </a:ext>
              </a:extLst>
            </p:cNvPr>
            <p:cNvSpPr/>
            <p:nvPr/>
          </p:nvSpPr>
          <p:spPr>
            <a:xfrm>
              <a:off x="4811891" y="5893509"/>
              <a:ext cx="292229" cy="293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D38163C-D6B0-FE4A-AD64-6F7F1A1B6B45}"/>
                </a:ext>
              </a:extLst>
            </p:cNvPr>
            <p:cNvSpPr/>
            <p:nvPr/>
          </p:nvSpPr>
          <p:spPr>
            <a:xfrm>
              <a:off x="4272623" y="5901009"/>
              <a:ext cx="292229" cy="293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2" name="Rectangle 241">
            <a:extLst>
              <a:ext uri="{FF2B5EF4-FFF2-40B4-BE49-F238E27FC236}">
                <a16:creationId xmlns:a16="http://schemas.microsoft.com/office/drawing/2014/main" id="{9CD1FC83-1EFB-4C4F-9420-440BA37AC83A}"/>
              </a:ext>
            </a:extLst>
          </p:cNvPr>
          <p:cNvSpPr/>
          <p:nvPr/>
        </p:nvSpPr>
        <p:spPr>
          <a:xfrm>
            <a:off x="3113923" y="2409403"/>
            <a:ext cx="426604" cy="157109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EC254927-0279-5A4E-8190-FE1913A34BEB}"/>
              </a:ext>
            </a:extLst>
          </p:cNvPr>
          <p:cNvSpPr/>
          <p:nvPr/>
        </p:nvSpPr>
        <p:spPr>
          <a:xfrm>
            <a:off x="3116875" y="2776927"/>
            <a:ext cx="426604" cy="157109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FD33D14-7022-3D4D-8AEF-59B3A86496E1}"/>
              </a:ext>
            </a:extLst>
          </p:cNvPr>
          <p:cNvSpPr/>
          <p:nvPr/>
        </p:nvSpPr>
        <p:spPr>
          <a:xfrm>
            <a:off x="3550548" y="2411221"/>
            <a:ext cx="147821" cy="15529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CB2CB4D-918A-3447-A77E-668CCDF519EE}"/>
              </a:ext>
            </a:extLst>
          </p:cNvPr>
          <p:cNvSpPr/>
          <p:nvPr/>
        </p:nvSpPr>
        <p:spPr>
          <a:xfrm>
            <a:off x="3547033" y="2773705"/>
            <a:ext cx="129202" cy="160331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91B1172-516A-B84A-8C08-A27FA3470F2E}"/>
              </a:ext>
            </a:extLst>
          </p:cNvPr>
          <p:cNvGrpSpPr/>
          <p:nvPr/>
        </p:nvGrpSpPr>
        <p:grpSpPr>
          <a:xfrm>
            <a:off x="7562936" y="2372845"/>
            <a:ext cx="1352504" cy="1943997"/>
            <a:chOff x="4296228" y="3169671"/>
            <a:chExt cx="2344512" cy="3137441"/>
          </a:xfrm>
        </p:grpSpPr>
        <p:sp>
          <p:nvSpPr>
            <p:cNvPr id="270" name="Rounded Rectangle 269">
              <a:extLst>
                <a:ext uri="{FF2B5EF4-FFF2-40B4-BE49-F238E27FC236}">
                  <a16:creationId xmlns:a16="http://schemas.microsoft.com/office/drawing/2014/main" id="{8B9F1158-852F-CB45-BB3A-8E621514EA32}"/>
                </a:ext>
              </a:extLst>
            </p:cNvPr>
            <p:cNvSpPr/>
            <p:nvPr/>
          </p:nvSpPr>
          <p:spPr>
            <a:xfrm>
              <a:off x="4915113" y="3170038"/>
              <a:ext cx="618320" cy="5822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30457DF4-233D-6A42-AFBF-EC8546CF652C}"/>
                </a:ext>
              </a:extLst>
            </p:cNvPr>
            <p:cNvSpPr/>
            <p:nvPr/>
          </p:nvSpPr>
          <p:spPr>
            <a:xfrm>
              <a:off x="4296228" y="3169671"/>
              <a:ext cx="618320" cy="22933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C6D833C-8128-6A46-9D83-A4AD9AAE25EA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B8DCFD2-0239-CA47-969A-574072676033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0B299AB-DF38-5C43-ABE2-23B4F4ED0357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69EEDFE-5978-3A4B-A0C4-CB37F1F882FF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DB19987-584B-C34D-970A-857B33E460A4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DFFFCC2-8388-1246-AA89-73FD42481D47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7FAB03C-0060-6D4B-9D31-6A0565869CFE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2B45507F-7D6B-5041-8344-B3CCDA108866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F9B97597-5831-0B43-BDA1-48E5C4B7915C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26CC29B-3E27-B44C-8B3F-C0B25771F641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A5E8D0C-99B8-854F-8197-8BC67A95FDF7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3A9E74D7-6F91-C747-9FE3-E67446BE51E7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317DCFA-7A34-A34A-883D-75E2024ED5A7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9130ADC9-5979-B447-8599-105548D9BB0E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2F12F9E6-BCAF-2946-A282-9FE2CDBFE230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93442CE-529D-BA49-BE66-33C59F7CD3C8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A2503C89-BA44-694D-B178-E587BB072F11}"/>
                </a:ext>
              </a:extLst>
            </p:cNvPr>
            <p:cNvSpPr/>
            <p:nvPr/>
          </p:nvSpPr>
          <p:spPr>
            <a:xfrm>
              <a:off x="4459273" y="6013735"/>
              <a:ext cx="292229" cy="293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CB55CB3-BD16-A242-9860-35A4CDD265DB}"/>
              </a:ext>
            </a:extLst>
          </p:cNvPr>
          <p:cNvGrpSpPr/>
          <p:nvPr/>
        </p:nvGrpSpPr>
        <p:grpSpPr>
          <a:xfrm>
            <a:off x="6326637" y="2364296"/>
            <a:ext cx="575045" cy="1247961"/>
            <a:chOff x="358797" y="2583170"/>
            <a:chExt cx="575045" cy="1247961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B03E5163-429E-0549-8D48-9AA48CB5970A}"/>
                </a:ext>
              </a:extLst>
            </p:cNvPr>
            <p:cNvSpPr/>
            <p:nvPr/>
          </p:nvSpPr>
          <p:spPr>
            <a:xfrm>
              <a:off x="375590" y="2583170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78C5841A-4601-8E41-9320-9566D5A1AEA4}"/>
                </a:ext>
              </a:extLst>
            </p:cNvPr>
            <p:cNvSpPr/>
            <p:nvPr/>
          </p:nvSpPr>
          <p:spPr>
            <a:xfrm>
              <a:off x="365095" y="2950694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0982A836-E6BB-C940-83B5-1C7C1E059D03}"/>
                </a:ext>
              </a:extLst>
            </p:cNvPr>
            <p:cNvSpPr/>
            <p:nvPr/>
          </p:nvSpPr>
          <p:spPr>
            <a:xfrm>
              <a:off x="358797" y="3323808"/>
              <a:ext cx="450090" cy="16893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60445EFF-5B17-774C-901A-C9BCD7C97D2D}"/>
                </a:ext>
              </a:extLst>
            </p:cNvPr>
            <p:cNvSpPr/>
            <p:nvPr/>
          </p:nvSpPr>
          <p:spPr>
            <a:xfrm>
              <a:off x="365105" y="3674078"/>
              <a:ext cx="400367" cy="15592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94FF50CE-63CB-754C-B319-0006E65F26DC}"/>
                </a:ext>
              </a:extLst>
            </p:cNvPr>
            <p:cNvSpPr/>
            <p:nvPr/>
          </p:nvSpPr>
          <p:spPr>
            <a:xfrm>
              <a:off x="804825" y="2583501"/>
              <a:ext cx="129017" cy="1567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E5776AB0-1235-3C43-B612-BD44CB6E7252}"/>
                </a:ext>
              </a:extLst>
            </p:cNvPr>
            <p:cNvSpPr/>
            <p:nvPr/>
          </p:nvSpPr>
          <p:spPr>
            <a:xfrm>
              <a:off x="795253" y="2950426"/>
              <a:ext cx="132764" cy="1573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52E90510-46C3-3F49-A019-1A4F3E72E7CE}"/>
                </a:ext>
              </a:extLst>
            </p:cNvPr>
            <p:cNvSpPr/>
            <p:nvPr/>
          </p:nvSpPr>
          <p:spPr>
            <a:xfrm>
              <a:off x="781041" y="3326060"/>
              <a:ext cx="141152" cy="1660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7DB1F01C-17D1-874B-9B30-6BD4EFCCE37D}"/>
                </a:ext>
              </a:extLst>
            </p:cNvPr>
            <p:cNvSpPr/>
            <p:nvPr/>
          </p:nvSpPr>
          <p:spPr>
            <a:xfrm>
              <a:off x="769142" y="3670800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B213E5C9-B83F-424C-9F6C-4C501F7D6237}"/>
              </a:ext>
            </a:extLst>
          </p:cNvPr>
          <p:cNvSpPr/>
          <p:nvPr/>
        </p:nvSpPr>
        <p:spPr>
          <a:xfrm>
            <a:off x="6337809" y="3813385"/>
            <a:ext cx="400367" cy="15592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C94954E-5ABA-A147-A567-79D2E1AE82FB}"/>
              </a:ext>
            </a:extLst>
          </p:cNvPr>
          <p:cNvSpPr/>
          <p:nvPr/>
        </p:nvSpPr>
        <p:spPr>
          <a:xfrm>
            <a:off x="6744520" y="3814854"/>
            <a:ext cx="122216" cy="155884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99DF9C61-318E-964E-B759-5E1F50B1661A}"/>
              </a:ext>
            </a:extLst>
          </p:cNvPr>
          <p:cNvSpPr txBox="1"/>
          <p:nvPr/>
        </p:nvSpPr>
        <p:spPr>
          <a:xfrm>
            <a:off x="6334651" y="1039429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5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3482966E-0208-3947-9FFC-932964CAE8BE}"/>
              </a:ext>
            </a:extLst>
          </p:cNvPr>
          <p:cNvSpPr txBox="1"/>
          <p:nvPr/>
        </p:nvSpPr>
        <p:spPr>
          <a:xfrm>
            <a:off x="7508383" y="1055885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9A65C479-40C9-3B4C-A69D-167134B4C00F}"/>
              </a:ext>
            </a:extLst>
          </p:cNvPr>
          <p:cNvGrpSpPr/>
          <p:nvPr/>
        </p:nvGrpSpPr>
        <p:grpSpPr>
          <a:xfrm>
            <a:off x="10524173" y="2356397"/>
            <a:ext cx="1363522" cy="1931831"/>
            <a:chOff x="4291208" y="3169671"/>
            <a:chExt cx="2349532" cy="3135977"/>
          </a:xfrm>
        </p:grpSpPr>
        <p:sp>
          <p:nvSpPr>
            <p:cNvPr id="317" name="Rounded Rectangle 316">
              <a:extLst>
                <a:ext uri="{FF2B5EF4-FFF2-40B4-BE49-F238E27FC236}">
                  <a16:creationId xmlns:a16="http://schemas.microsoft.com/office/drawing/2014/main" id="{6D0B67A4-66FB-F34C-8D8E-18CB89E73987}"/>
                </a:ext>
              </a:extLst>
            </p:cNvPr>
            <p:cNvSpPr/>
            <p:nvPr/>
          </p:nvSpPr>
          <p:spPr>
            <a:xfrm>
              <a:off x="4296228" y="3169671"/>
              <a:ext cx="618320" cy="168240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21FC07AD-029A-944E-B722-BC44B1A21019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5994D42-BBD3-6F44-B617-2D565C3C448A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7B152E25-2032-3145-80BD-D6082159B00D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09B263EF-0040-D349-98CD-4D5B1234C6C2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rgbClr val="A60E6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600B502-CAF4-E24F-9474-5854D3F5C6D8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964D209-F8A0-114F-9AD8-7001696AD85E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rgbClr val="FC33B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C9C8CDD-97FC-E844-8073-1979201BF4BF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E517E1F-BE7A-EE45-8685-2A4E2D698FB4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rgbClr val="A60E6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E1BDC2A0-C11A-774B-A865-5BCB359566DD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5C159BA4-A8A0-274F-B659-C73C19052B19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EBD667FF-41F3-B64B-8B83-4BB715A74149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rgbClr val="A60E6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A5D73784-392F-6642-9070-2B15151E5F1F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rgbClr val="53033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179EDD4F-C2C0-9D43-AF73-3B145D4F8979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18883ED-E38B-B743-9C63-85297FA203A6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A3573E51-BD0C-A54D-8238-AAD40EA2DA87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rgbClr val="A60E6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1469A940-E657-874C-9C88-FF16DB24679E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rgbClr val="53033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E2C9887-4F92-6F42-9466-55E932A39AED}"/>
                </a:ext>
              </a:extLst>
            </p:cNvPr>
            <p:cNvSpPr/>
            <p:nvPr/>
          </p:nvSpPr>
          <p:spPr>
            <a:xfrm>
              <a:off x="4291208" y="6012271"/>
              <a:ext cx="292229" cy="293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3FA0D23-9B3D-7F42-BE5A-2E1AAD8672B2}"/>
              </a:ext>
            </a:extLst>
          </p:cNvPr>
          <p:cNvGrpSpPr/>
          <p:nvPr/>
        </p:nvGrpSpPr>
        <p:grpSpPr>
          <a:xfrm>
            <a:off x="9319383" y="2406181"/>
            <a:ext cx="575230" cy="1251183"/>
            <a:chOff x="358797" y="2579948"/>
            <a:chExt cx="575230" cy="1251183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3644760A-9EBC-6140-B4EB-F02AB4E17E01}"/>
                </a:ext>
              </a:extLst>
            </p:cNvPr>
            <p:cNvSpPr/>
            <p:nvPr/>
          </p:nvSpPr>
          <p:spPr>
            <a:xfrm>
              <a:off x="375590" y="2583170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A3F40C7-64BD-CA40-8676-57256D61806B}"/>
                </a:ext>
              </a:extLst>
            </p:cNvPr>
            <p:cNvSpPr/>
            <p:nvPr/>
          </p:nvSpPr>
          <p:spPr>
            <a:xfrm>
              <a:off x="365095" y="2950694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560AE0D4-AE71-A741-9506-902F3191F69F}"/>
                </a:ext>
              </a:extLst>
            </p:cNvPr>
            <p:cNvSpPr/>
            <p:nvPr/>
          </p:nvSpPr>
          <p:spPr>
            <a:xfrm>
              <a:off x="358797" y="3323808"/>
              <a:ext cx="450090" cy="16893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CD5D23A-FC20-454F-80EB-3769907BECD2}"/>
                </a:ext>
              </a:extLst>
            </p:cNvPr>
            <p:cNvSpPr/>
            <p:nvPr/>
          </p:nvSpPr>
          <p:spPr>
            <a:xfrm>
              <a:off x="365105" y="3674078"/>
              <a:ext cx="400367" cy="15592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A0CEB91E-C912-F549-B705-6BEDDED6A2B8}"/>
                </a:ext>
              </a:extLst>
            </p:cNvPr>
            <p:cNvSpPr/>
            <p:nvPr/>
          </p:nvSpPr>
          <p:spPr>
            <a:xfrm>
              <a:off x="804825" y="2579948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B43C0EB5-BA31-644E-99EC-C1F65DF975A9}"/>
                </a:ext>
              </a:extLst>
            </p:cNvPr>
            <p:cNvSpPr/>
            <p:nvPr/>
          </p:nvSpPr>
          <p:spPr>
            <a:xfrm>
              <a:off x="795253" y="2947472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229B42F5-7880-BD4D-8691-67E09F8528B2}"/>
                </a:ext>
              </a:extLst>
            </p:cNvPr>
            <p:cNvSpPr/>
            <p:nvPr/>
          </p:nvSpPr>
          <p:spPr>
            <a:xfrm>
              <a:off x="781041" y="3326059"/>
              <a:ext cx="135219" cy="1689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7FF0CA95-F3F9-6A41-AD52-850500E7C698}"/>
                </a:ext>
              </a:extLst>
            </p:cNvPr>
            <p:cNvSpPr/>
            <p:nvPr/>
          </p:nvSpPr>
          <p:spPr>
            <a:xfrm>
              <a:off x="769142" y="3670800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48" name="TextBox 347">
            <a:extLst>
              <a:ext uri="{FF2B5EF4-FFF2-40B4-BE49-F238E27FC236}">
                <a16:creationId xmlns:a16="http://schemas.microsoft.com/office/drawing/2014/main" id="{77AF4717-5CDE-D74F-95BC-BC10EA38440F}"/>
              </a:ext>
            </a:extLst>
          </p:cNvPr>
          <p:cNvSpPr txBox="1"/>
          <p:nvPr/>
        </p:nvSpPr>
        <p:spPr>
          <a:xfrm>
            <a:off x="-22892" y="5240653"/>
            <a:ext cx="1367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Distribute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4DAA6BCA-5E83-384F-B2D4-2040C7A4A9C9}"/>
              </a:ext>
            </a:extLst>
          </p:cNvPr>
          <p:cNvSpPr txBox="1"/>
          <p:nvPr/>
        </p:nvSpPr>
        <p:spPr>
          <a:xfrm>
            <a:off x="-35006" y="5635235"/>
            <a:ext cx="1367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Collect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B4029206-D504-2042-AC1A-0FA4F32B86C9}"/>
              </a:ext>
            </a:extLst>
          </p:cNvPr>
          <p:cNvSpPr txBox="1"/>
          <p:nvPr/>
        </p:nvSpPr>
        <p:spPr>
          <a:xfrm>
            <a:off x="3661917" y="4661503"/>
            <a:ext cx="4950796" cy="4001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How to support Mapping Flexibility?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4796EB27-5D54-A14F-BB51-EB530B836D54}"/>
              </a:ext>
            </a:extLst>
          </p:cNvPr>
          <p:cNvSpPr/>
          <p:nvPr/>
        </p:nvSpPr>
        <p:spPr>
          <a:xfrm>
            <a:off x="1054212" y="5268714"/>
            <a:ext cx="1356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Row multicast</a:t>
            </a: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2C73D62B-9D12-DB45-836F-2C3B3C5517A1}"/>
              </a:ext>
            </a:extLst>
          </p:cNvPr>
          <p:cNvSpPr/>
          <p:nvPr/>
        </p:nvSpPr>
        <p:spPr>
          <a:xfrm>
            <a:off x="1031337" y="5643115"/>
            <a:ext cx="1489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Column Reduce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D5F9AA30-60DF-6F4B-8465-53C2C13030E1}"/>
              </a:ext>
            </a:extLst>
          </p:cNvPr>
          <p:cNvSpPr/>
          <p:nvPr/>
        </p:nvSpPr>
        <p:spPr>
          <a:xfrm>
            <a:off x="3087240" y="5243285"/>
            <a:ext cx="1562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Spatial Multicast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44DE8DF-FC2B-4945-AE49-F4D0A9FAA37A}"/>
              </a:ext>
            </a:extLst>
          </p:cNvPr>
          <p:cNvSpPr/>
          <p:nvPr/>
        </p:nvSpPr>
        <p:spPr>
          <a:xfrm>
            <a:off x="3069463" y="5593765"/>
            <a:ext cx="1538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Multiple Parallel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0C365981-E028-224E-9EF3-67EA47A51A6C}"/>
              </a:ext>
            </a:extLst>
          </p:cNvPr>
          <p:cNvSpPr/>
          <p:nvPr/>
        </p:nvSpPr>
        <p:spPr>
          <a:xfrm>
            <a:off x="6044336" y="5265903"/>
            <a:ext cx="2438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Multicast to non-neighbors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AF5A78B-CE29-7C46-9286-EC291CFA3B3B}"/>
              </a:ext>
            </a:extLst>
          </p:cNvPr>
          <p:cNvSpPr/>
          <p:nvPr/>
        </p:nvSpPr>
        <p:spPr>
          <a:xfrm>
            <a:off x="6058117" y="5612617"/>
            <a:ext cx="14734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Variable Length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05A966C-B68D-0446-AA0C-26BD4E28BAD2}"/>
              </a:ext>
            </a:extLst>
          </p:cNvPr>
          <p:cNvSpPr/>
          <p:nvPr/>
        </p:nvSpPr>
        <p:spPr>
          <a:xfrm>
            <a:off x="9296183" y="5293068"/>
            <a:ext cx="18823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Only send non-zeros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6488B79-9DA4-304D-9A52-4740C8F03A46}"/>
              </a:ext>
            </a:extLst>
          </p:cNvPr>
          <p:cNvSpPr/>
          <p:nvPr/>
        </p:nvSpPr>
        <p:spPr>
          <a:xfrm>
            <a:off x="9291241" y="5643115"/>
            <a:ext cx="2620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Variable Non-Uniform Length</a:t>
            </a:r>
          </a:p>
        </p:txBody>
      </p: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B2AEAAF8-252F-CC4C-885F-8C9064BAD6F4}"/>
              </a:ext>
            </a:extLst>
          </p:cNvPr>
          <p:cNvCxnSpPr/>
          <p:nvPr/>
        </p:nvCxnSpPr>
        <p:spPr>
          <a:xfrm flipV="1">
            <a:off x="64384" y="5635235"/>
            <a:ext cx="120149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42EDFD46-A6E7-8F48-85DC-BE270C861375}"/>
              </a:ext>
            </a:extLst>
          </p:cNvPr>
          <p:cNvCxnSpPr/>
          <p:nvPr/>
        </p:nvCxnSpPr>
        <p:spPr>
          <a:xfrm flipV="1">
            <a:off x="64242" y="6105688"/>
            <a:ext cx="120149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5AF82FC-D665-8D49-969E-F7E0816C8604}"/>
              </a:ext>
            </a:extLst>
          </p:cNvPr>
          <p:cNvCxnSpPr/>
          <p:nvPr/>
        </p:nvCxnSpPr>
        <p:spPr>
          <a:xfrm flipV="1">
            <a:off x="36882" y="5223836"/>
            <a:ext cx="120149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>
            <a:extLst>
              <a:ext uri="{FF2B5EF4-FFF2-40B4-BE49-F238E27FC236}">
                <a16:creationId xmlns:a16="http://schemas.microsoft.com/office/drawing/2014/main" id="{729D71C0-2922-9649-BA40-1E272D0C2A7C}"/>
              </a:ext>
            </a:extLst>
          </p:cNvPr>
          <p:cNvSpPr txBox="1"/>
          <p:nvPr/>
        </p:nvSpPr>
        <p:spPr>
          <a:xfrm>
            <a:off x="10703113" y="4022709"/>
            <a:ext cx="158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100%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5E82CECD-9E89-EE4B-8E73-F34E626F0DD4}"/>
              </a:ext>
            </a:extLst>
          </p:cNvPr>
          <p:cNvSpPr txBox="1"/>
          <p:nvPr/>
        </p:nvSpPr>
        <p:spPr>
          <a:xfrm>
            <a:off x="4428330" y="4185766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100%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0CA1C78B-40CC-3042-BBFD-E8542315727B}"/>
              </a:ext>
            </a:extLst>
          </p:cNvPr>
          <p:cNvSpPr txBox="1"/>
          <p:nvPr/>
        </p:nvSpPr>
        <p:spPr>
          <a:xfrm>
            <a:off x="7790318" y="4209768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94%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90B379AA-8D5A-1C4E-BCED-2F4B1D90511D}"/>
              </a:ext>
            </a:extLst>
          </p:cNvPr>
          <p:cNvSpPr txBox="1"/>
          <p:nvPr/>
        </p:nvSpPr>
        <p:spPr>
          <a:xfrm>
            <a:off x="1426895" y="3811253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100%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8DAFEB1B-7048-1E4D-A88E-B02E3E133A61}"/>
              </a:ext>
            </a:extLst>
          </p:cNvPr>
          <p:cNvSpPr txBox="1"/>
          <p:nvPr/>
        </p:nvSpPr>
        <p:spPr>
          <a:xfrm>
            <a:off x="3631297" y="6036238"/>
            <a:ext cx="5363770" cy="4001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/>
              <a:t>Flexible data distribution and reduction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D5DECE4A-E3E1-C240-9B83-B96B0AB5BDD4}"/>
              </a:ext>
            </a:extLst>
          </p:cNvPr>
          <p:cNvSpPr txBox="1"/>
          <p:nvPr/>
        </p:nvSpPr>
        <p:spPr>
          <a:xfrm>
            <a:off x="4335399" y="1997198"/>
            <a:ext cx="180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/>
              <a:t>Logical: 2x8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04B93E8C-596E-3643-981A-6862F2272FE9}"/>
              </a:ext>
            </a:extLst>
          </p:cNvPr>
          <p:cNvSpPr txBox="1"/>
          <p:nvPr/>
        </p:nvSpPr>
        <p:spPr>
          <a:xfrm>
            <a:off x="7698053" y="2028491"/>
            <a:ext cx="180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/>
              <a:t>Logical: 5x3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239A1BB5-6BA7-8143-AB97-BEF7B25FF736}"/>
              </a:ext>
            </a:extLst>
          </p:cNvPr>
          <p:cNvSpPr txBox="1"/>
          <p:nvPr/>
        </p:nvSpPr>
        <p:spPr>
          <a:xfrm>
            <a:off x="757128" y="912120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Regular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3360902-1F27-2444-9F2D-59D7BEC7C03B}"/>
              </a:ext>
            </a:extLst>
          </p:cNvPr>
          <p:cNvSpPr txBox="1"/>
          <p:nvPr/>
        </p:nvSpPr>
        <p:spPr>
          <a:xfrm>
            <a:off x="4214385" y="875909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Irregular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F79BF85-8547-B347-B3A2-A97E91ACBB60}"/>
              </a:ext>
            </a:extLst>
          </p:cNvPr>
          <p:cNvSpPr txBox="1"/>
          <p:nvPr/>
        </p:nvSpPr>
        <p:spPr>
          <a:xfrm>
            <a:off x="7273339" y="878145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Irregular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6ABBB6D-DADD-F845-8482-E6479A2C1C94}"/>
              </a:ext>
            </a:extLst>
          </p:cNvPr>
          <p:cNvSpPr txBox="1"/>
          <p:nvPr/>
        </p:nvSpPr>
        <p:spPr>
          <a:xfrm>
            <a:off x="10400827" y="838850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Sparse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AF5C0EB-5A94-6D4B-8561-BA7ACE7C79CE}"/>
              </a:ext>
            </a:extLst>
          </p:cNvPr>
          <p:cNvSpPr txBox="1"/>
          <p:nvPr/>
        </p:nvSpPr>
        <p:spPr>
          <a:xfrm>
            <a:off x="10014905" y="1903772"/>
            <a:ext cx="217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/>
              <a:t>Logical:  {3x1, 2x1, 4x1, 1x1, 4x1, 2x1} 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CB3DC8B8-C594-EC49-AA32-7526501D220E}"/>
              </a:ext>
            </a:extLst>
          </p:cNvPr>
          <p:cNvSpPr txBox="1"/>
          <p:nvPr/>
        </p:nvSpPr>
        <p:spPr>
          <a:xfrm>
            <a:off x="919710" y="2045183"/>
            <a:ext cx="202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/>
              <a:t>Physical Array: 4x4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3C0AE489-8229-DA4F-844F-8A60E2ABDEA2}"/>
              </a:ext>
            </a:extLst>
          </p:cNvPr>
          <p:cNvSpPr/>
          <p:nvPr/>
        </p:nvSpPr>
        <p:spPr>
          <a:xfrm>
            <a:off x="9403504" y="1966283"/>
            <a:ext cx="552109" cy="13035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9357349-B464-6441-A62E-B1CF933438C9}"/>
              </a:ext>
            </a:extLst>
          </p:cNvPr>
          <p:cNvSpPr/>
          <p:nvPr/>
        </p:nvSpPr>
        <p:spPr>
          <a:xfrm>
            <a:off x="9403504" y="2105321"/>
            <a:ext cx="552109" cy="130358"/>
          </a:xfrm>
          <a:prstGeom prst="rect">
            <a:avLst/>
          </a:prstGeom>
          <a:solidFill>
            <a:srgbClr val="53033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30B34BE4-3DC7-764C-9E1D-58269162EDB6}"/>
              </a:ext>
            </a:extLst>
          </p:cNvPr>
          <p:cNvSpPr/>
          <p:nvPr/>
        </p:nvSpPr>
        <p:spPr>
          <a:xfrm>
            <a:off x="9403504" y="2084213"/>
            <a:ext cx="285615" cy="159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F19B13-5FE0-7647-8A9E-9C72ABA0C424}"/>
              </a:ext>
            </a:extLst>
          </p:cNvPr>
          <p:cNvGrpSpPr/>
          <p:nvPr/>
        </p:nvGrpSpPr>
        <p:grpSpPr>
          <a:xfrm>
            <a:off x="3768471" y="2603296"/>
            <a:ext cx="1002539" cy="1374074"/>
            <a:chOff x="3768471" y="2603296"/>
            <a:chExt cx="1002539" cy="1374074"/>
          </a:xfrm>
        </p:grpSpPr>
        <p:sp>
          <p:nvSpPr>
            <p:cNvPr id="259" name="Right Arrow 258">
              <a:extLst>
                <a:ext uri="{FF2B5EF4-FFF2-40B4-BE49-F238E27FC236}">
                  <a16:creationId xmlns:a16="http://schemas.microsoft.com/office/drawing/2014/main" id="{781F78C9-BFE5-3743-947E-12078BDAD857}"/>
                </a:ext>
              </a:extLst>
            </p:cNvPr>
            <p:cNvSpPr/>
            <p:nvPr/>
          </p:nvSpPr>
          <p:spPr>
            <a:xfrm>
              <a:off x="3815329" y="2603296"/>
              <a:ext cx="384943" cy="22005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" name="Right Arrow 259">
              <a:extLst>
                <a:ext uri="{FF2B5EF4-FFF2-40B4-BE49-F238E27FC236}">
                  <a16:creationId xmlns:a16="http://schemas.microsoft.com/office/drawing/2014/main" id="{CB709214-210A-054F-B29B-7CDD4F482BE2}"/>
                </a:ext>
              </a:extLst>
            </p:cNvPr>
            <p:cNvSpPr/>
            <p:nvPr/>
          </p:nvSpPr>
          <p:spPr>
            <a:xfrm rot="2377800">
              <a:off x="3768471" y="2859874"/>
              <a:ext cx="435989" cy="231696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" name="Right Arrow 260">
              <a:extLst>
                <a:ext uri="{FF2B5EF4-FFF2-40B4-BE49-F238E27FC236}">
                  <a16:creationId xmlns:a16="http://schemas.microsoft.com/office/drawing/2014/main" id="{51C45244-63C1-FF4D-BB26-960624C4ADBF}"/>
                </a:ext>
              </a:extLst>
            </p:cNvPr>
            <p:cNvSpPr/>
            <p:nvPr/>
          </p:nvSpPr>
          <p:spPr>
            <a:xfrm rot="5400000">
              <a:off x="4178692" y="3378982"/>
              <a:ext cx="980719" cy="203917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2" name="Right Arrow 261">
              <a:extLst>
                <a:ext uri="{FF2B5EF4-FFF2-40B4-BE49-F238E27FC236}">
                  <a16:creationId xmlns:a16="http://schemas.microsoft.com/office/drawing/2014/main" id="{455146DB-0F40-9B49-A6A5-120746F5D4E6}"/>
                </a:ext>
              </a:extLst>
            </p:cNvPr>
            <p:cNvSpPr/>
            <p:nvPr/>
          </p:nvSpPr>
          <p:spPr>
            <a:xfrm rot="5400000">
              <a:off x="4243212" y="3768113"/>
              <a:ext cx="214596" cy="203917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3146ECD-3E1F-1546-A068-76589C8F8679}"/>
              </a:ext>
            </a:extLst>
          </p:cNvPr>
          <p:cNvGrpSpPr/>
          <p:nvPr/>
        </p:nvGrpSpPr>
        <p:grpSpPr>
          <a:xfrm>
            <a:off x="7052936" y="2538941"/>
            <a:ext cx="1639864" cy="1560208"/>
            <a:chOff x="7052936" y="2538941"/>
            <a:chExt cx="1639864" cy="1560208"/>
          </a:xfrm>
        </p:grpSpPr>
        <p:sp>
          <p:nvSpPr>
            <p:cNvPr id="368" name="Right Arrow 367">
              <a:extLst>
                <a:ext uri="{FF2B5EF4-FFF2-40B4-BE49-F238E27FC236}">
                  <a16:creationId xmlns:a16="http://schemas.microsoft.com/office/drawing/2014/main" id="{488324A4-0A42-3D40-8C33-DC638DEEDA47}"/>
                </a:ext>
              </a:extLst>
            </p:cNvPr>
            <p:cNvSpPr/>
            <p:nvPr/>
          </p:nvSpPr>
          <p:spPr>
            <a:xfrm>
              <a:off x="7052936" y="2798583"/>
              <a:ext cx="384943" cy="22005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9" name="Right Arrow 368">
              <a:extLst>
                <a:ext uri="{FF2B5EF4-FFF2-40B4-BE49-F238E27FC236}">
                  <a16:creationId xmlns:a16="http://schemas.microsoft.com/office/drawing/2014/main" id="{28120D59-31FF-7745-9175-420B40684441}"/>
                </a:ext>
              </a:extLst>
            </p:cNvPr>
            <p:cNvSpPr/>
            <p:nvPr/>
          </p:nvSpPr>
          <p:spPr>
            <a:xfrm rot="18762806">
              <a:off x="6793377" y="3164998"/>
              <a:ext cx="1524735" cy="272621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3" name="Right Arrow 372">
              <a:extLst>
                <a:ext uri="{FF2B5EF4-FFF2-40B4-BE49-F238E27FC236}">
                  <a16:creationId xmlns:a16="http://schemas.microsoft.com/office/drawing/2014/main" id="{982777F0-4A85-FF47-9821-8B712ECB532C}"/>
                </a:ext>
              </a:extLst>
            </p:cNvPr>
            <p:cNvSpPr/>
            <p:nvPr/>
          </p:nvSpPr>
          <p:spPr>
            <a:xfrm rot="2909193">
              <a:off x="8192297" y="2715412"/>
              <a:ext cx="279342" cy="17781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9" name="Right Arrow 378">
              <a:extLst>
                <a:ext uri="{FF2B5EF4-FFF2-40B4-BE49-F238E27FC236}">
                  <a16:creationId xmlns:a16="http://schemas.microsoft.com/office/drawing/2014/main" id="{945305A0-8098-8244-9868-D5D9A44EE16A}"/>
                </a:ext>
              </a:extLst>
            </p:cNvPr>
            <p:cNvSpPr/>
            <p:nvPr/>
          </p:nvSpPr>
          <p:spPr>
            <a:xfrm rot="2909193">
              <a:off x="8464224" y="2981130"/>
              <a:ext cx="279342" cy="17781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0" name="Right Arrow 379">
              <a:extLst>
                <a:ext uri="{FF2B5EF4-FFF2-40B4-BE49-F238E27FC236}">
                  <a16:creationId xmlns:a16="http://schemas.microsoft.com/office/drawing/2014/main" id="{0F859567-5E79-0F4C-8279-E41535FF8E59}"/>
                </a:ext>
              </a:extLst>
            </p:cNvPr>
            <p:cNvSpPr/>
            <p:nvPr/>
          </p:nvSpPr>
          <p:spPr>
            <a:xfrm rot="5400000">
              <a:off x="7636486" y="3886551"/>
              <a:ext cx="226235" cy="198961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44A8F5-5C68-044D-A9DB-A6D8C2089C66}"/>
              </a:ext>
            </a:extLst>
          </p:cNvPr>
          <p:cNvGrpSpPr/>
          <p:nvPr/>
        </p:nvGrpSpPr>
        <p:grpSpPr>
          <a:xfrm>
            <a:off x="10069471" y="2432420"/>
            <a:ext cx="1737889" cy="1640278"/>
            <a:chOff x="10069471" y="2432420"/>
            <a:chExt cx="1737889" cy="1640278"/>
          </a:xfrm>
        </p:grpSpPr>
        <p:sp>
          <p:nvSpPr>
            <p:cNvPr id="381" name="Right Arrow 380">
              <a:extLst>
                <a:ext uri="{FF2B5EF4-FFF2-40B4-BE49-F238E27FC236}">
                  <a16:creationId xmlns:a16="http://schemas.microsoft.com/office/drawing/2014/main" id="{0E79D3E0-4DB6-634A-8042-E65F83228BEF}"/>
                </a:ext>
              </a:extLst>
            </p:cNvPr>
            <p:cNvSpPr/>
            <p:nvPr/>
          </p:nvSpPr>
          <p:spPr>
            <a:xfrm rot="5400000">
              <a:off x="10264483" y="3628136"/>
              <a:ext cx="688971" cy="200153"/>
            </a:xfrm>
            <a:prstGeom prst="rightArrow">
              <a:avLst>
                <a:gd name="adj1" fmla="val 41965"/>
                <a:gd name="adj2" fmla="val 50000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6" name="Right Arrow 385">
              <a:extLst>
                <a:ext uri="{FF2B5EF4-FFF2-40B4-BE49-F238E27FC236}">
                  <a16:creationId xmlns:a16="http://schemas.microsoft.com/office/drawing/2014/main" id="{38F76E84-42CC-6249-9F84-D19BD3CB7764}"/>
                </a:ext>
              </a:extLst>
            </p:cNvPr>
            <p:cNvSpPr/>
            <p:nvPr/>
          </p:nvSpPr>
          <p:spPr>
            <a:xfrm>
              <a:off x="10069471" y="2432420"/>
              <a:ext cx="384943" cy="22005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7" name="Right Arrow 386">
              <a:extLst>
                <a:ext uri="{FF2B5EF4-FFF2-40B4-BE49-F238E27FC236}">
                  <a16:creationId xmlns:a16="http://schemas.microsoft.com/office/drawing/2014/main" id="{8FE22256-31BC-CA48-AD2E-31788BDDAE19}"/>
                </a:ext>
              </a:extLst>
            </p:cNvPr>
            <p:cNvSpPr/>
            <p:nvPr/>
          </p:nvSpPr>
          <p:spPr>
            <a:xfrm rot="4059106">
              <a:off x="9775248" y="3001120"/>
              <a:ext cx="1138253" cy="207646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8" name="Right Arrow 387">
              <a:extLst>
                <a:ext uri="{FF2B5EF4-FFF2-40B4-BE49-F238E27FC236}">
                  <a16:creationId xmlns:a16="http://schemas.microsoft.com/office/drawing/2014/main" id="{5FA8E08C-331E-284E-8E88-E0F8044FDDFA}"/>
                </a:ext>
              </a:extLst>
            </p:cNvPr>
            <p:cNvSpPr/>
            <p:nvPr/>
          </p:nvSpPr>
          <p:spPr>
            <a:xfrm rot="2634964">
              <a:off x="10653784" y="2625176"/>
              <a:ext cx="474954" cy="160189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9" name="Right Arrow 388">
              <a:extLst>
                <a:ext uri="{FF2B5EF4-FFF2-40B4-BE49-F238E27FC236}">
                  <a16:creationId xmlns:a16="http://schemas.microsoft.com/office/drawing/2014/main" id="{9CF9FE6A-253E-9145-8066-4C731D8B24F0}"/>
                </a:ext>
              </a:extLst>
            </p:cNvPr>
            <p:cNvSpPr/>
            <p:nvPr/>
          </p:nvSpPr>
          <p:spPr>
            <a:xfrm>
              <a:off x="11180776" y="2773705"/>
              <a:ext cx="219648" cy="161979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0" name="Right Arrow 389">
              <a:extLst>
                <a:ext uri="{FF2B5EF4-FFF2-40B4-BE49-F238E27FC236}">
                  <a16:creationId xmlns:a16="http://schemas.microsoft.com/office/drawing/2014/main" id="{F0B73AEA-63B9-804B-AE0B-DBEF7791E3C0}"/>
                </a:ext>
              </a:extLst>
            </p:cNvPr>
            <p:cNvSpPr/>
            <p:nvPr/>
          </p:nvSpPr>
          <p:spPr>
            <a:xfrm rot="2634964">
              <a:off x="11429435" y="2975028"/>
              <a:ext cx="377925" cy="15331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3658-F11B-F2EA-7E94-DB10727B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AC257-5638-313A-FBB1-2E51471E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985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/>
      <p:bldP spid="243" grpId="0" animBg="1"/>
      <p:bldP spid="245" grpId="0" animBg="1"/>
      <p:bldP spid="246" grpId="0" animBg="1"/>
      <p:bldP spid="311" grpId="0" animBg="1"/>
      <p:bldP spid="312" grpId="0" animBg="1"/>
      <p:bldP spid="348" grpId="0"/>
      <p:bldP spid="349" grpId="0"/>
      <p:bldP spid="350" grpId="0" animBg="1"/>
      <p:bldP spid="351" grpId="0"/>
      <p:bldP spid="352" grpId="0"/>
      <p:bldP spid="356" grpId="0"/>
      <p:bldP spid="357" grpId="0"/>
      <p:bldP spid="359" grpId="0"/>
      <p:bldP spid="360" grpId="0"/>
      <p:bldP spid="361" grpId="0"/>
      <p:bldP spid="362" grpId="0"/>
      <p:bldP spid="370" grpId="0"/>
      <p:bldP spid="371" grpId="0"/>
      <p:bldP spid="372" grpId="0"/>
      <p:bldP spid="376" grpId="0" animBg="1"/>
      <p:bldP spid="377" grpId="0"/>
      <p:bldP spid="378" grpId="0"/>
      <p:bldP spid="2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E6E3-97E6-AD4E-B592-E9BC5075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Levels of Flexibility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DECE2-A81B-C445-9B96-EC1FE163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21</a:t>
            </a:fld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5FCFE-3663-FB4B-838A-B89B112DA214}"/>
              </a:ext>
            </a:extLst>
          </p:cNvPr>
          <p:cNvSpPr/>
          <p:nvPr/>
        </p:nvSpPr>
        <p:spPr>
          <a:xfrm>
            <a:off x="2194431" y="1424763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EC8C4B-125B-714C-93BF-6F9A9F06633F}"/>
              </a:ext>
            </a:extLst>
          </p:cNvPr>
          <p:cNvGrpSpPr/>
          <p:nvPr/>
        </p:nvGrpSpPr>
        <p:grpSpPr>
          <a:xfrm>
            <a:off x="1128193" y="1415420"/>
            <a:ext cx="614450" cy="594079"/>
            <a:chOff x="838204" y="1415420"/>
            <a:chExt cx="470027" cy="486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DE6130-B34F-804A-9AF9-0C7EA0F9C739}"/>
                </a:ext>
              </a:extLst>
            </p:cNvPr>
            <p:cNvSpPr/>
            <p:nvPr/>
          </p:nvSpPr>
          <p:spPr>
            <a:xfrm>
              <a:off x="914359" y="1418825"/>
              <a:ext cx="393872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1DA7FA-34A8-6243-BAB0-D0487B4BC972}"/>
                </a:ext>
              </a:extLst>
            </p:cNvPr>
            <p:cNvSpPr/>
            <p:nvPr/>
          </p:nvSpPr>
          <p:spPr>
            <a:xfrm>
              <a:off x="838204" y="1415420"/>
              <a:ext cx="122004" cy="486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AE95DD9-32A6-3E40-B772-2DFBDC014F80}"/>
              </a:ext>
            </a:extLst>
          </p:cNvPr>
          <p:cNvSpPr/>
          <p:nvPr/>
        </p:nvSpPr>
        <p:spPr>
          <a:xfrm>
            <a:off x="2188843" y="1431780"/>
            <a:ext cx="196327" cy="151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7B96D3-165B-5241-A75B-2D4263927EC9}"/>
              </a:ext>
            </a:extLst>
          </p:cNvPr>
          <p:cNvGrpSpPr/>
          <p:nvPr/>
        </p:nvGrpSpPr>
        <p:grpSpPr>
          <a:xfrm>
            <a:off x="193457" y="1424763"/>
            <a:ext cx="550818" cy="584736"/>
            <a:chOff x="364461" y="-2149347"/>
            <a:chExt cx="947476" cy="8048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395E0F-EDAB-6248-AA10-4AF8087B16D0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4CBBBA-4E50-694F-A6B6-C2F9B6499D19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D74A5F-D518-B443-8018-45214FFEC898}"/>
                </a:ext>
              </a:extLst>
            </p:cNvPr>
            <p:cNvSpPr/>
            <p:nvPr/>
          </p:nvSpPr>
          <p:spPr>
            <a:xfrm>
              <a:off x="364461" y="-1733762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DF339-C682-DA4A-9411-0C30301DB465}"/>
                </a:ext>
              </a:extLst>
            </p:cNvPr>
            <p:cNvSpPr/>
            <p:nvPr/>
          </p:nvSpPr>
          <p:spPr>
            <a:xfrm>
              <a:off x="364461" y="-1558279"/>
              <a:ext cx="947476" cy="2138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7" name="Multiply 16">
            <a:extLst>
              <a:ext uri="{FF2B5EF4-FFF2-40B4-BE49-F238E27FC236}">
                <a16:creationId xmlns:a16="http://schemas.microsoft.com/office/drawing/2014/main" id="{7FBB50ED-89BD-BB4B-9B0D-32E9D9ABE464}"/>
              </a:ext>
            </a:extLst>
          </p:cNvPr>
          <p:cNvSpPr/>
          <p:nvPr/>
        </p:nvSpPr>
        <p:spPr>
          <a:xfrm>
            <a:off x="799450" y="1478973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Equal 17">
            <a:extLst>
              <a:ext uri="{FF2B5EF4-FFF2-40B4-BE49-F238E27FC236}">
                <a16:creationId xmlns:a16="http://schemas.microsoft.com/office/drawing/2014/main" id="{5861679B-5136-F847-ACFC-065AAE1C56EC}"/>
              </a:ext>
            </a:extLst>
          </p:cNvPr>
          <p:cNvSpPr/>
          <p:nvPr/>
        </p:nvSpPr>
        <p:spPr>
          <a:xfrm>
            <a:off x="1763208" y="1513228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CCD83F-4DF3-DE4A-9F2C-ECDBD39B318F}"/>
              </a:ext>
            </a:extLst>
          </p:cNvPr>
          <p:cNvSpPr/>
          <p:nvPr/>
        </p:nvSpPr>
        <p:spPr>
          <a:xfrm>
            <a:off x="4104047" y="1365325"/>
            <a:ext cx="504320" cy="393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569C1E-1CC2-7548-ABB0-2200546F3C92}"/>
              </a:ext>
            </a:extLst>
          </p:cNvPr>
          <p:cNvSpPr/>
          <p:nvPr/>
        </p:nvSpPr>
        <p:spPr>
          <a:xfrm flipH="1">
            <a:off x="3941247" y="1361957"/>
            <a:ext cx="160822" cy="397048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D450AD-6154-674F-A4E4-488B198A7264}"/>
              </a:ext>
            </a:extLst>
          </p:cNvPr>
          <p:cNvGrpSpPr/>
          <p:nvPr/>
        </p:nvGrpSpPr>
        <p:grpSpPr>
          <a:xfrm>
            <a:off x="3203200" y="1361957"/>
            <a:ext cx="309735" cy="802454"/>
            <a:chOff x="1845323" y="-2770584"/>
            <a:chExt cx="604038" cy="15962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FEFDB8-D65A-BF4B-83DE-20421BD89E78}"/>
                </a:ext>
              </a:extLst>
            </p:cNvPr>
            <p:cNvGrpSpPr/>
            <p:nvPr/>
          </p:nvGrpSpPr>
          <p:grpSpPr>
            <a:xfrm>
              <a:off x="1845323" y="-2770584"/>
              <a:ext cx="599875" cy="804895"/>
              <a:chOff x="1814136" y="1468121"/>
              <a:chExt cx="950037" cy="80489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2788EB-F2F1-5B45-A20B-1D66158BDF3C}"/>
                  </a:ext>
                </a:extLst>
              </p:cNvPr>
              <p:cNvSpPr/>
              <p:nvPr/>
            </p:nvSpPr>
            <p:spPr>
              <a:xfrm>
                <a:off x="1814136" y="1468121"/>
                <a:ext cx="947475" cy="2050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434227-D84C-2044-BCF0-6B0D2C9C879E}"/>
                  </a:ext>
                </a:extLst>
              </p:cNvPr>
              <p:cNvSpPr/>
              <p:nvPr/>
            </p:nvSpPr>
            <p:spPr>
              <a:xfrm>
                <a:off x="1814136" y="1661130"/>
                <a:ext cx="947475" cy="2050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15DEE0B-ECE6-E045-8DD1-79E9FB5CA067}"/>
                  </a:ext>
                </a:extLst>
              </p:cNvPr>
              <p:cNvSpPr/>
              <p:nvPr/>
            </p:nvSpPr>
            <p:spPr>
              <a:xfrm>
                <a:off x="1816698" y="1874957"/>
                <a:ext cx="947475" cy="20505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36318DF-A92A-994A-8EB2-1DC1C946A926}"/>
                  </a:ext>
                </a:extLst>
              </p:cNvPr>
              <p:cNvSpPr/>
              <p:nvPr/>
            </p:nvSpPr>
            <p:spPr>
              <a:xfrm>
                <a:off x="1816698" y="2067966"/>
                <a:ext cx="947475" cy="20505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A23594-C234-584A-AC7A-E7881CD7AB5D}"/>
                </a:ext>
              </a:extLst>
            </p:cNvPr>
            <p:cNvGrpSpPr/>
            <p:nvPr/>
          </p:nvGrpSpPr>
          <p:grpSpPr>
            <a:xfrm>
              <a:off x="1849486" y="-1979201"/>
              <a:ext cx="599875" cy="804895"/>
              <a:chOff x="1814136" y="1468121"/>
              <a:chExt cx="950037" cy="80489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C58109F-DA3E-3149-8D38-A805D6257E15}"/>
                  </a:ext>
                </a:extLst>
              </p:cNvPr>
              <p:cNvSpPr/>
              <p:nvPr/>
            </p:nvSpPr>
            <p:spPr>
              <a:xfrm>
                <a:off x="1814136" y="1468121"/>
                <a:ext cx="947475" cy="205050"/>
              </a:xfrm>
              <a:prstGeom prst="rect">
                <a:avLst/>
              </a:prstGeom>
              <a:solidFill>
                <a:schemeClr val="accent5"/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2F40CD2-3817-3942-9018-C2B9FEB4D1D4}"/>
                  </a:ext>
                </a:extLst>
              </p:cNvPr>
              <p:cNvSpPr/>
              <p:nvPr/>
            </p:nvSpPr>
            <p:spPr>
              <a:xfrm>
                <a:off x="1814136" y="1661130"/>
                <a:ext cx="947475" cy="20505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40490A5-15D8-634C-AB22-8A621C4E328E}"/>
                  </a:ext>
                </a:extLst>
              </p:cNvPr>
              <p:cNvSpPr/>
              <p:nvPr/>
            </p:nvSpPr>
            <p:spPr>
              <a:xfrm>
                <a:off x="1816698" y="1874957"/>
                <a:ext cx="947475" cy="20505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BB708BB-828A-9045-9AE2-B51F76291BA5}"/>
                  </a:ext>
                </a:extLst>
              </p:cNvPr>
              <p:cNvSpPr/>
              <p:nvPr/>
            </p:nvSpPr>
            <p:spPr>
              <a:xfrm>
                <a:off x="1816698" y="2067966"/>
                <a:ext cx="947475" cy="2050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3DF0D-6F46-7D4A-86C4-6067D1F681E1}"/>
              </a:ext>
            </a:extLst>
          </p:cNvPr>
          <p:cNvSpPr/>
          <p:nvPr/>
        </p:nvSpPr>
        <p:spPr>
          <a:xfrm>
            <a:off x="5055709" y="1330637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F938A3-2AE0-B94F-8932-0BB2EBF3F143}"/>
              </a:ext>
            </a:extLst>
          </p:cNvPr>
          <p:cNvSpPr/>
          <p:nvPr/>
        </p:nvSpPr>
        <p:spPr>
          <a:xfrm>
            <a:off x="5056416" y="1330797"/>
            <a:ext cx="127378" cy="124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BE770F1F-44CE-6342-B387-13866017F2A3}"/>
              </a:ext>
            </a:extLst>
          </p:cNvPr>
          <p:cNvSpPr/>
          <p:nvPr/>
        </p:nvSpPr>
        <p:spPr>
          <a:xfrm>
            <a:off x="3551294" y="1381525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Equal 34">
            <a:extLst>
              <a:ext uri="{FF2B5EF4-FFF2-40B4-BE49-F238E27FC236}">
                <a16:creationId xmlns:a16="http://schemas.microsoft.com/office/drawing/2014/main" id="{6FA96C5E-C7A4-3B41-8126-D0DC6977830C}"/>
              </a:ext>
            </a:extLst>
          </p:cNvPr>
          <p:cNvSpPr/>
          <p:nvPr/>
        </p:nvSpPr>
        <p:spPr>
          <a:xfrm>
            <a:off x="4636015" y="1409433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1AA0F8-1FEC-C741-B352-593B4F2F6A68}"/>
              </a:ext>
            </a:extLst>
          </p:cNvPr>
          <p:cNvSpPr/>
          <p:nvPr/>
        </p:nvSpPr>
        <p:spPr>
          <a:xfrm>
            <a:off x="5054404" y="1604048"/>
            <a:ext cx="139257" cy="124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C67A04-433E-624C-BA08-1B4639410C46}"/>
              </a:ext>
            </a:extLst>
          </p:cNvPr>
          <p:cNvSpPr/>
          <p:nvPr/>
        </p:nvSpPr>
        <p:spPr>
          <a:xfrm>
            <a:off x="8374931" y="1322972"/>
            <a:ext cx="620136" cy="69587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EDD3A6-CD5F-5747-86E7-9174388C2A43}"/>
              </a:ext>
            </a:extLst>
          </p:cNvPr>
          <p:cNvGrpSpPr/>
          <p:nvPr/>
        </p:nvGrpSpPr>
        <p:grpSpPr>
          <a:xfrm>
            <a:off x="7280407" y="1333403"/>
            <a:ext cx="610555" cy="671080"/>
            <a:chOff x="831723" y="1415921"/>
            <a:chExt cx="467046" cy="48553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A7A4F7-1461-084E-A46D-533CD6263926}"/>
                </a:ext>
              </a:extLst>
            </p:cNvPr>
            <p:cNvSpPr/>
            <p:nvPr/>
          </p:nvSpPr>
          <p:spPr>
            <a:xfrm>
              <a:off x="922162" y="1418825"/>
              <a:ext cx="376607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F987DB3-246D-E646-BBF4-0E154E694A59}"/>
                </a:ext>
              </a:extLst>
            </p:cNvPr>
            <p:cNvSpPr/>
            <p:nvPr/>
          </p:nvSpPr>
          <p:spPr>
            <a:xfrm>
              <a:off x="831723" y="1415921"/>
              <a:ext cx="140181" cy="48553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AD869EF-9DAC-A540-BF07-54D7A2431A53}"/>
              </a:ext>
            </a:extLst>
          </p:cNvPr>
          <p:cNvSpPr/>
          <p:nvPr/>
        </p:nvSpPr>
        <p:spPr>
          <a:xfrm>
            <a:off x="8375170" y="1317644"/>
            <a:ext cx="196326" cy="161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8666AE-7BF6-1643-90D3-A9C41C84535B}"/>
              </a:ext>
            </a:extLst>
          </p:cNvPr>
          <p:cNvGrpSpPr/>
          <p:nvPr/>
        </p:nvGrpSpPr>
        <p:grpSpPr>
          <a:xfrm>
            <a:off x="6186100" y="1354416"/>
            <a:ext cx="668338" cy="391536"/>
            <a:chOff x="362972" y="-2149347"/>
            <a:chExt cx="948965" cy="59328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1932FBD-6A75-7846-90A2-623ADC4C823D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6DC9BC-C96B-5846-A8D9-9382CFD173A0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BB27DB-3D9B-984E-AAB0-73A8703A1AAF}"/>
                </a:ext>
              </a:extLst>
            </p:cNvPr>
            <p:cNvSpPr/>
            <p:nvPr/>
          </p:nvSpPr>
          <p:spPr>
            <a:xfrm>
              <a:off x="362972" y="-1752363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6" name="Multiply 45">
            <a:extLst>
              <a:ext uri="{FF2B5EF4-FFF2-40B4-BE49-F238E27FC236}">
                <a16:creationId xmlns:a16="http://schemas.microsoft.com/office/drawing/2014/main" id="{31A5059E-D804-9A4F-BD34-865F40380713}"/>
              </a:ext>
            </a:extLst>
          </p:cNvPr>
          <p:cNvSpPr/>
          <p:nvPr/>
        </p:nvSpPr>
        <p:spPr>
          <a:xfrm>
            <a:off x="6895547" y="1377182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Equal 46">
            <a:extLst>
              <a:ext uri="{FF2B5EF4-FFF2-40B4-BE49-F238E27FC236}">
                <a16:creationId xmlns:a16="http://schemas.microsoft.com/office/drawing/2014/main" id="{8CA0C968-A369-D041-97A1-9EBD3124A094}"/>
              </a:ext>
            </a:extLst>
          </p:cNvPr>
          <p:cNvSpPr/>
          <p:nvPr/>
        </p:nvSpPr>
        <p:spPr>
          <a:xfrm>
            <a:off x="7901407" y="1412873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8A93CD-A8E7-174A-B7AD-E89D332EEAF0}"/>
              </a:ext>
            </a:extLst>
          </p:cNvPr>
          <p:cNvSpPr/>
          <p:nvPr/>
        </p:nvSpPr>
        <p:spPr>
          <a:xfrm>
            <a:off x="11400424" y="1384901"/>
            <a:ext cx="620136" cy="59407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31518A-FE8B-4D49-9F3A-443E697C5C96}"/>
              </a:ext>
            </a:extLst>
          </p:cNvPr>
          <p:cNvGrpSpPr/>
          <p:nvPr/>
        </p:nvGrpSpPr>
        <p:grpSpPr>
          <a:xfrm>
            <a:off x="10483042" y="1375558"/>
            <a:ext cx="550797" cy="594079"/>
            <a:chOff x="838204" y="1415420"/>
            <a:chExt cx="421335" cy="4860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7FAE49-6CB1-4E4D-A548-69EEB8FEAF42}"/>
                </a:ext>
              </a:extLst>
            </p:cNvPr>
            <p:cNvSpPr/>
            <p:nvPr/>
          </p:nvSpPr>
          <p:spPr>
            <a:xfrm>
              <a:off x="914359" y="1418825"/>
              <a:ext cx="345180" cy="48262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4BCC99-8216-C148-A1B5-5F04CA69EF7F}"/>
                </a:ext>
              </a:extLst>
            </p:cNvPr>
            <p:cNvSpPr/>
            <p:nvPr/>
          </p:nvSpPr>
          <p:spPr>
            <a:xfrm>
              <a:off x="838204" y="1415420"/>
              <a:ext cx="122004" cy="486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83334B3-68BA-6C42-ACD8-9D9F886D08BF}"/>
              </a:ext>
            </a:extLst>
          </p:cNvPr>
          <p:cNvSpPr/>
          <p:nvPr/>
        </p:nvSpPr>
        <p:spPr>
          <a:xfrm>
            <a:off x="11394836" y="1391918"/>
            <a:ext cx="196327" cy="151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25372A-B6A3-F147-9203-C474E59EF484}"/>
              </a:ext>
            </a:extLst>
          </p:cNvPr>
          <p:cNvGrpSpPr/>
          <p:nvPr/>
        </p:nvGrpSpPr>
        <p:grpSpPr>
          <a:xfrm>
            <a:off x="9399450" y="1384901"/>
            <a:ext cx="550818" cy="584736"/>
            <a:chOff x="364461" y="-2149347"/>
            <a:chExt cx="947476" cy="80489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15E2243-3789-4548-BA15-FEE19AC67C5F}"/>
                </a:ext>
              </a:extLst>
            </p:cNvPr>
            <p:cNvSpPr/>
            <p:nvPr/>
          </p:nvSpPr>
          <p:spPr>
            <a:xfrm>
              <a:off x="364462" y="-2149347"/>
              <a:ext cx="947475" cy="2050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9550253-E45F-B14E-889F-6A5D723131FE}"/>
                </a:ext>
              </a:extLst>
            </p:cNvPr>
            <p:cNvSpPr/>
            <p:nvPr/>
          </p:nvSpPr>
          <p:spPr>
            <a:xfrm>
              <a:off x="364462" y="-1956338"/>
              <a:ext cx="947475" cy="205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215458A-A4DB-C44D-8526-A56CCD898D8F}"/>
                </a:ext>
              </a:extLst>
            </p:cNvPr>
            <p:cNvSpPr/>
            <p:nvPr/>
          </p:nvSpPr>
          <p:spPr>
            <a:xfrm>
              <a:off x="364461" y="-1733762"/>
              <a:ext cx="947476" cy="1963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DB9F1DF-8E52-EE4C-A0E9-40F0F7FE7A03}"/>
                </a:ext>
              </a:extLst>
            </p:cNvPr>
            <p:cNvSpPr/>
            <p:nvPr/>
          </p:nvSpPr>
          <p:spPr>
            <a:xfrm>
              <a:off x="364461" y="-1558279"/>
              <a:ext cx="947476" cy="2138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58" name="Multiply 57">
            <a:extLst>
              <a:ext uri="{FF2B5EF4-FFF2-40B4-BE49-F238E27FC236}">
                <a16:creationId xmlns:a16="http://schemas.microsoft.com/office/drawing/2014/main" id="{5CF58A6B-2500-5F4C-BE04-07ADBA49CE69}"/>
              </a:ext>
            </a:extLst>
          </p:cNvPr>
          <p:cNvSpPr/>
          <p:nvPr/>
        </p:nvSpPr>
        <p:spPr>
          <a:xfrm>
            <a:off x="10005443" y="1439111"/>
            <a:ext cx="241333" cy="39031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9" name="Equal 58">
            <a:extLst>
              <a:ext uri="{FF2B5EF4-FFF2-40B4-BE49-F238E27FC236}">
                <a16:creationId xmlns:a16="http://schemas.microsoft.com/office/drawing/2014/main" id="{EC501CE2-09E7-0A4E-AA60-3E80CDECE47E}"/>
              </a:ext>
            </a:extLst>
          </p:cNvPr>
          <p:cNvSpPr/>
          <p:nvPr/>
        </p:nvSpPr>
        <p:spPr>
          <a:xfrm>
            <a:off x="11054261" y="1473366"/>
            <a:ext cx="337781" cy="340931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B35F7C-6F7D-3C4E-B329-60E913DFF91C}"/>
              </a:ext>
            </a:extLst>
          </p:cNvPr>
          <p:cNvSpPr txBox="1"/>
          <p:nvPr/>
        </p:nvSpPr>
        <p:spPr>
          <a:xfrm>
            <a:off x="-6380" y="1537161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68E874-1E78-EC45-BACB-5336A921A8B6}"/>
              </a:ext>
            </a:extLst>
          </p:cNvPr>
          <p:cNvSpPr txBox="1"/>
          <p:nvPr/>
        </p:nvSpPr>
        <p:spPr>
          <a:xfrm>
            <a:off x="358670" y="111540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5AE133-FB03-8F48-AD86-ABACB80A45AA}"/>
              </a:ext>
            </a:extLst>
          </p:cNvPr>
          <p:cNvSpPr txBox="1"/>
          <p:nvPr/>
        </p:nvSpPr>
        <p:spPr>
          <a:xfrm>
            <a:off x="1319140" y="1118951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0FBB6B-BE5A-E04B-8F2C-897DC6C00C11}"/>
              </a:ext>
            </a:extLst>
          </p:cNvPr>
          <p:cNvSpPr txBox="1"/>
          <p:nvPr/>
        </p:nvSpPr>
        <p:spPr>
          <a:xfrm>
            <a:off x="936370" y="173563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4F09D5-1386-344A-8DF6-1AE807844A84}"/>
              </a:ext>
            </a:extLst>
          </p:cNvPr>
          <p:cNvSpPr txBox="1"/>
          <p:nvPr/>
        </p:nvSpPr>
        <p:spPr>
          <a:xfrm>
            <a:off x="2974279" y="149817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34D500-7A13-9B42-99C5-C9C74212E5B2}"/>
              </a:ext>
            </a:extLst>
          </p:cNvPr>
          <p:cNvSpPr txBox="1"/>
          <p:nvPr/>
        </p:nvSpPr>
        <p:spPr>
          <a:xfrm>
            <a:off x="3296799" y="1076421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8D96E6-E9D2-124C-AFE8-5A53745AF3E4}"/>
              </a:ext>
            </a:extLst>
          </p:cNvPr>
          <p:cNvSpPr txBox="1"/>
          <p:nvPr/>
        </p:nvSpPr>
        <p:spPr>
          <a:xfrm>
            <a:off x="4168664" y="1097686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5090FE-764F-164A-82E7-854B5CC5CC92}"/>
              </a:ext>
            </a:extLst>
          </p:cNvPr>
          <p:cNvSpPr/>
          <p:nvPr/>
        </p:nvSpPr>
        <p:spPr>
          <a:xfrm>
            <a:off x="9665754" y="1528549"/>
            <a:ext cx="283464" cy="144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553F1D7-69CF-3D43-A83E-5EB17E144DC1}"/>
              </a:ext>
            </a:extLst>
          </p:cNvPr>
          <p:cNvSpPr/>
          <p:nvPr/>
        </p:nvSpPr>
        <p:spPr>
          <a:xfrm>
            <a:off x="9537116" y="1373760"/>
            <a:ext cx="152003" cy="148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08B2D49-685C-F844-9CCB-22F29C0B2914}"/>
              </a:ext>
            </a:extLst>
          </p:cNvPr>
          <p:cNvSpPr/>
          <p:nvPr/>
        </p:nvSpPr>
        <p:spPr>
          <a:xfrm>
            <a:off x="9537116" y="1815406"/>
            <a:ext cx="412909" cy="1538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DBAEF2-D32D-9D48-8889-B0F613AC9ACD}"/>
              </a:ext>
            </a:extLst>
          </p:cNvPr>
          <p:cNvSpPr txBox="1"/>
          <p:nvPr/>
        </p:nvSpPr>
        <p:spPr>
          <a:xfrm>
            <a:off x="3737169" y="1289122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2BADAD-3542-F94D-B0F7-5D01F67D53F7}"/>
              </a:ext>
            </a:extLst>
          </p:cNvPr>
          <p:cNvSpPr txBox="1"/>
          <p:nvPr/>
        </p:nvSpPr>
        <p:spPr>
          <a:xfrm>
            <a:off x="5988685" y="1414292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19EFFD-C3B5-524B-B6B5-A44FFE689475}"/>
              </a:ext>
            </a:extLst>
          </p:cNvPr>
          <p:cNvSpPr txBox="1"/>
          <p:nvPr/>
        </p:nvSpPr>
        <p:spPr>
          <a:xfrm>
            <a:off x="7083172" y="1411810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3E899C0-73DB-F849-8CE2-D278170FB582}"/>
              </a:ext>
            </a:extLst>
          </p:cNvPr>
          <p:cNvSpPr txBox="1"/>
          <p:nvPr/>
        </p:nvSpPr>
        <p:spPr>
          <a:xfrm>
            <a:off x="9199613" y="1504992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C5C635-0AC9-824D-B570-7FC5A2221851}"/>
              </a:ext>
            </a:extLst>
          </p:cNvPr>
          <p:cNvSpPr txBox="1"/>
          <p:nvPr/>
        </p:nvSpPr>
        <p:spPr>
          <a:xfrm>
            <a:off x="9522133" y="1083237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0B0E75-7864-9D46-AC6E-40D5E197E574}"/>
              </a:ext>
            </a:extLst>
          </p:cNvPr>
          <p:cNvSpPr txBox="1"/>
          <p:nvPr/>
        </p:nvSpPr>
        <p:spPr>
          <a:xfrm>
            <a:off x="10695865" y="1099693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5710BA8-7BD8-7341-86C7-AC92EB9E62C8}"/>
              </a:ext>
            </a:extLst>
          </p:cNvPr>
          <p:cNvSpPr txBox="1"/>
          <p:nvPr/>
        </p:nvSpPr>
        <p:spPr>
          <a:xfrm>
            <a:off x="10294100" y="1502510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4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CD85FD1-907D-6C4E-876C-7B5B4C995C04}"/>
              </a:ext>
            </a:extLst>
          </p:cNvPr>
          <p:cNvGrpSpPr/>
          <p:nvPr/>
        </p:nvGrpSpPr>
        <p:grpSpPr>
          <a:xfrm>
            <a:off x="206397" y="2357286"/>
            <a:ext cx="2259272" cy="1905563"/>
            <a:chOff x="2610056" y="3169671"/>
            <a:chExt cx="4037241" cy="311346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9D73D6C-0033-DA43-A033-1ED9FEBBC024}"/>
                </a:ext>
              </a:extLst>
            </p:cNvPr>
            <p:cNvGrpSpPr/>
            <p:nvPr/>
          </p:nvGrpSpPr>
          <p:grpSpPr>
            <a:xfrm>
              <a:off x="4403497" y="3268461"/>
              <a:ext cx="2243800" cy="2094157"/>
              <a:chOff x="4396940" y="3261787"/>
              <a:chExt cx="2243800" cy="2094157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C088F8A-B4BB-A843-91FD-51A113B78E20}"/>
                  </a:ext>
                </a:extLst>
              </p:cNvPr>
              <p:cNvSpPr/>
              <p:nvPr/>
            </p:nvSpPr>
            <p:spPr>
              <a:xfrm>
                <a:off x="4396940" y="326178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4415635-A109-9947-9A45-38212CFB8C02}"/>
                  </a:ext>
                </a:extLst>
              </p:cNvPr>
              <p:cNvSpPr/>
              <p:nvPr/>
            </p:nvSpPr>
            <p:spPr>
              <a:xfrm>
                <a:off x="5001769" y="326178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283E314-7273-8A47-8282-808A91E49B17}"/>
                  </a:ext>
                </a:extLst>
              </p:cNvPr>
              <p:cNvSpPr/>
              <p:nvPr/>
            </p:nvSpPr>
            <p:spPr>
              <a:xfrm>
                <a:off x="5586644" y="326178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FDDFD77-DDA0-034E-BBBD-D024A88273BA}"/>
                  </a:ext>
                </a:extLst>
              </p:cNvPr>
              <p:cNvSpPr/>
              <p:nvPr/>
            </p:nvSpPr>
            <p:spPr>
              <a:xfrm>
                <a:off x="6206245" y="3283064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163D37D-616C-E34F-A920-B947D97F7364}"/>
                  </a:ext>
                </a:extLst>
              </p:cNvPr>
              <p:cNvSpPr/>
              <p:nvPr/>
            </p:nvSpPr>
            <p:spPr>
              <a:xfrm>
                <a:off x="4396940" y="3824888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3C6C1C-C4C4-8248-8E6F-FDA3A6982506}"/>
                  </a:ext>
                </a:extLst>
              </p:cNvPr>
              <p:cNvSpPr/>
              <p:nvPr/>
            </p:nvSpPr>
            <p:spPr>
              <a:xfrm>
                <a:off x="5022204" y="3832342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DA0B3E7-8E74-C946-80E5-1C3302CD36F6}"/>
                  </a:ext>
                </a:extLst>
              </p:cNvPr>
              <p:cNvSpPr/>
              <p:nvPr/>
            </p:nvSpPr>
            <p:spPr>
              <a:xfrm>
                <a:off x="5604551" y="3827130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430575B-9C37-BE4F-9229-1AE3A47E352F}"/>
                  </a:ext>
                </a:extLst>
              </p:cNvPr>
              <p:cNvSpPr/>
              <p:nvPr/>
            </p:nvSpPr>
            <p:spPr>
              <a:xfrm>
                <a:off x="6209598" y="379835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B49E361-8532-F542-B85D-449351993927}"/>
                  </a:ext>
                </a:extLst>
              </p:cNvPr>
              <p:cNvSpPr/>
              <p:nvPr/>
            </p:nvSpPr>
            <p:spPr>
              <a:xfrm>
                <a:off x="4405064" y="4391423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2495EF3-35DC-1641-9BB8-B5919EAACBA7}"/>
                  </a:ext>
                </a:extLst>
              </p:cNvPr>
              <p:cNvSpPr/>
              <p:nvPr/>
            </p:nvSpPr>
            <p:spPr>
              <a:xfrm>
                <a:off x="5011216" y="4392724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A53AA2A-CA17-DC46-932E-DBE48B02F565}"/>
                  </a:ext>
                </a:extLst>
              </p:cNvPr>
              <p:cNvSpPr/>
              <p:nvPr/>
            </p:nvSpPr>
            <p:spPr>
              <a:xfrm>
                <a:off x="5611509" y="4391423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B831877-50DC-0D46-9995-418A127304A9}"/>
                  </a:ext>
                </a:extLst>
              </p:cNvPr>
              <p:cNvSpPr/>
              <p:nvPr/>
            </p:nvSpPr>
            <p:spPr>
              <a:xfrm>
                <a:off x="6211248" y="439315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F52960F-DCF7-704F-A403-B3924E682D2C}"/>
                  </a:ext>
                </a:extLst>
              </p:cNvPr>
              <p:cNvSpPr/>
              <p:nvPr/>
            </p:nvSpPr>
            <p:spPr>
              <a:xfrm>
                <a:off x="4405064" y="497052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E972534-09CB-1E46-9945-DD17CE8D7E7F}"/>
                  </a:ext>
                </a:extLst>
              </p:cNvPr>
              <p:cNvSpPr/>
              <p:nvPr/>
            </p:nvSpPr>
            <p:spPr>
              <a:xfrm>
                <a:off x="5011216" y="4989857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37F3BD9-7941-E147-8586-8353C21B7956}"/>
                  </a:ext>
                </a:extLst>
              </p:cNvPr>
              <p:cNvSpPr/>
              <p:nvPr/>
            </p:nvSpPr>
            <p:spPr>
              <a:xfrm>
                <a:off x="5611509" y="4990820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05B3EE-B8D0-9B4C-BC7A-8212B0910D84}"/>
                  </a:ext>
                </a:extLst>
              </p:cNvPr>
              <p:cNvSpPr/>
              <p:nvPr/>
            </p:nvSpPr>
            <p:spPr>
              <a:xfrm>
                <a:off x="6209598" y="4970525"/>
                <a:ext cx="429492" cy="3651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9B1428DF-F9A7-114A-8476-D832267F7946}"/>
                </a:ext>
              </a:extLst>
            </p:cNvPr>
            <p:cNvSpPr/>
            <p:nvPr/>
          </p:nvSpPr>
          <p:spPr>
            <a:xfrm>
              <a:off x="4296228" y="3169671"/>
              <a:ext cx="618320" cy="22933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EE15D1A-CAEF-0A4D-9C33-A089AF156F75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FA01C58-9E4E-6A4B-9DCE-E848863A8FAF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AB608E4-01A1-5145-830F-C031EB11530F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10C4240-28EE-FF40-A1AA-80F17E2E87BF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A7CA450-3AB5-7944-B515-78D2A2D7CD4B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E184A6-583B-3A4D-A1D8-DACBE9900168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A127305-F856-854F-81B2-25BA9D7BA139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A58E58D-BEA0-8A40-A62D-E686D7986ABC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081EB71-FA63-EF4E-A4C3-15E88F3F2A0D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99AEB99-1A19-CD40-AF67-0AEF584F2041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A9B4708-CFD0-4A41-8AFC-B6B6714B2A0D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5E1FB9-E02E-1D4D-90BA-44AF448E7D28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F5FC6F-1B91-0749-94C9-62DF23D56ACC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0FC55A5-CA93-1B41-B926-302BD7034F0C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288FCA-CD79-954C-BF48-38FCA830837D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AF434EC-A558-014D-A361-DEE8BE716279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F8D1B4A-0CE6-1441-8277-734FEDC0FFED}"/>
                </a:ext>
              </a:extLst>
            </p:cNvPr>
            <p:cNvSpPr/>
            <p:nvPr/>
          </p:nvSpPr>
          <p:spPr>
            <a:xfrm>
              <a:off x="2616035" y="3289735"/>
              <a:ext cx="762327" cy="25669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8D36F32-7665-B346-8404-E75664FF4B85}"/>
                </a:ext>
              </a:extLst>
            </p:cNvPr>
            <p:cNvSpPr/>
            <p:nvPr/>
          </p:nvSpPr>
          <p:spPr>
            <a:xfrm>
              <a:off x="2621310" y="3890225"/>
              <a:ext cx="762327" cy="25669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2E85676-06E2-D446-9770-4FFF4E446C54}"/>
                </a:ext>
              </a:extLst>
            </p:cNvPr>
            <p:cNvSpPr/>
            <p:nvPr/>
          </p:nvSpPr>
          <p:spPr>
            <a:xfrm>
              <a:off x="2610056" y="4499849"/>
              <a:ext cx="804295" cy="27602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AFC6311-97FB-E44A-8717-5E93C008B6B6}"/>
                </a:ext>
              </a:extLst>
            </p:cNvPr>
            <p:cNvSpPr/>
            <p:nvPr/>
          </p:nvSpPr>
          <p:spPr>
            <a:xfrm>
              <a:off x="2621328" y="5072148"/>
              <a:ext cx="715442" cy="254764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7527BF1C-2D69-E940-97B7-C5566EC7A9A3}"/>
                </a:ext>
              </a:extLst>
            </p:cNvPr>
            <p:cNvSpPr/>
            <p:nvPr/>
          </p:nvSpPr>
          <p:spPr>
            <a:xfrm>
              <a:off x="3741683" y="4197466"/>
              <a:ext cx="450833" cy="30822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21B7EAA-BF73-9D40-9BB4-389DD06E3978}"/>
                </a:ext>
              </a:extLst>
            </p:cNvPr>
            <p:cNvSpPr/>
            <p:nvPr/>
          </p:nvSpPr>
          <p:spPr>
            <a:xfrm>
              <a:off x="3407092" y="3284471"/>
              <a:ext cx="230879" cy="26196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2F93931-2274-0244-A42E-890AD954F244}"/>
                </a:ext>
              </a:extLst>
            </p:cNvPr>
            <p:cNvSpPr/>
            <p:nvPr/>
          </p:nvSpPr>
          <p:spPr>
            <a:xfrm>
              <a:off x="3389988" y="3884961"/>
              <a:ext cx="230879" cy="26196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16AB291-F42F-D946-9A8A-8D0E424BBF5E}"/>
                </a:ext>
              </a:extLst>
            </p:cNvPr>
            <p:cNvSpPr/>
            <p:nvPr/>
          </p:nvSpPr>
          <p:spPr>
            <a:xfrm>
              <a:off x="3364591" y="4506878"/>
              <a:ext cx="241632" cy="27602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4BD14FA-651E-9F45-8138-3DACC414D05D}"/>
                </a:ext>
              </a:extLst>
            </p:cNvPr>
            <p:cNvSpPr/>
            <p:nvPr/>
          </p:nvSpPr>
          <p:spPr>
            <a:xfrm>
              <a:off x="3343328" y="5066792"/>
              <a:ext cx="230880" cy="2619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DCD538C-2581-AA41-A0DC-760B7A3EE13C}"/>
                </a:ext>
              </a:extLst>
            </p:cNvPr>
            <p:cNvSpPr/>
            <p:nvPr/>
          </p:nvSpPr>
          <p:spPr>
            <a:xfrm>
              <a:off x="4452429" y="5989756"/>
              <a:ext cx="292229" cy="293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0" name="Right Arrow 109">
              <a:extLst>
                <a:ext uri="{FF2B5EF4-FFF2-40B4-BE49-F238E27FC236}">
                  <a16:creationId xmlns:a16="http://schemas.microsoft.com/office/drawing/2014/main" id="{F609827C-85FF-3148-A8C6-6A9BC955DC08}"/>
                </a:ext>
              </a:extLst>
            </p:cNvPr>
            <p:cNvSpPr/>
            <p:nvPr/>
          </p:nvSpPr>
          <p:spPr>
            <a:xfrm rot="5400000">
              <a:off x="4437247" y="5600767"/>
              <a:ext cx="365124" cy="344891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010E804-745E-8245-837C-8F76A8980CAB}"/>
              </a:ext>
            </a:extLst>
          </p:cNvPr>
          <p:cNvGrpSpPr/>
          <p:nvPr/>
        </p:nvGrpSpPr>
        <p:grpSpPr>
          <a:xfrm>
            <a:off x="4248551" y="2392038"/>
            <a:ext cx="1403146" cy="1777732"/>
            <a:chOff x="4267557" y="3169671"/>
            <a:chExt cx="2373183" cy="3024715"/>
          </a:xfrm>
        </p:grpSpPr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E57BF0CF-B306-BB4A-A945-369E5E478B15}"/>
                </a:ext>
              </a:extLst>
            </p:cNvPr>
            <p:cNvSpPr/>
            <p:nvPr/>
          </p:nvSpPr>
          <p:spPr>
            <a:xfrm>
              <a:off x="4327888" y="4367989"/>
              <a:ext cx="618320" cy="114674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693238BA-3BE5-8E42-9744-66ACBCF7F124}"/>
                </a:ext>
              </a:extLst>
            </p:cNvPr>
            <p:cNvSpPr/>
            <p:nvPr/>
          </p:nvSpPr>
          <p:spPr>
            <a:xfrm>
              <a:off x="4296228" y="3169671"/>
              <a:ext cx="618320" cy="114674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55F5D2D-CB08-8D43-B86A-1252428CF724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FBC71A3-466F-0A4C-B1D0-AE229223BC30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3F6AC3D-7C9C-2C4A-94D8-AC0224907F4A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52EED2C-A8EA-7045-A74D-1F963324F68B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06A784FD-6137-AB44-A498-77DDE9C36AB1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2BCC3A-29B5-A54C-BBF6-B834F4BFCDF8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A5333B5-A56C-CA42-8240-28B5D7E5172C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57C4C4E-5A0E-D14F-95E4-D365B2B16B76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45750F3-CA5B-0E41-A171-383D4D3C7346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0B3F2-CB68-7E44-AFFA-44C7460CD5BD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66E800E-5C11-7242-917B-0E194C46FE64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AC6825F-94AE-0743-B719-5907C7EE50B2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9AB5A7E5-B843-5146-AD91-FECD614C929C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1803B06-810C-1D4B-AEDA-F243D330F745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AA8146A-FA8F-204B-A1A9-CD7E0C259DA9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A0E9C1A-A04B-D141-912E-0DFFADE85B3A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6AD1D8A-3FEF-9C4D-9C82-3632B42EEEB9}"/>
                </a:ext>
              </a:extLst>
            </p:cNvPr>
            <p:cNvSpPr/>
            <p:nvPr/>
          </p:nvSpPr>
          <p:spPr>
            <a:xfrm>
              <a:off x="4811891" y="5893509"/>
              <a:ext cx="292229" cy="293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id="{43BC9A06-8E22-CA4E-84C7-D1F361D59ED8}"/>
                </a:ext>
              </a:extLst>
            </p:cNvPr>
            <p:cNvSpPr/>
            <p:nvPr/>
          </p:nvSpPr>
          <p:spPr>
            <a:xfrm rot="5400000">
              <a:off x="4144442" y="4849934"/>
              <a:ext cx="1668641" cy="344891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D38163C-D6B0-FE4A-AD64-6F7F1A1B6B45}"/>
                </a:ext>
              </a:extLst>
            </p:cNvPr>
            <p:cNvSpPr/>
            <p:nvPr/>
          </p:nvSpPr>
          <p:spPr>
            <a:xfrm>
              <a:off x="4272623" y="5901009"/>
              <a:ext cx="292229" cy="2933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0" name="Right Arrow 239">
              <a:extLst>
                <a:ext uri="{FF2B5EF4-FFF2-40B4-BE49-F238E27FC236}">
                  <a16:creationId xmlns:a16="http://schemas.microsoft.com/office/drawing/2014/main" id="{DBE12C16-DB4C-FA4C-BC17-D4EF9A99353E}"/>
                </a:ext>
              </a:extLst>
            </p:cNvPr>
            <p:cNvSpPr/>
            <p:nvPr/>
          </p:nvSpPr>
          <p:spPr>
            <a:xfrm rot="5400000">
              <a:off x="4257441" y="5512020"/>
              <a:ext cx="365124" cy="344891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42" name="Rectangle 241">
            <a:extLst>
              <a:ext uri="{FF2B5EF4-FFF2-40B4-BE49-F238E27FC236}">
                <a16:creationId xmlns:a16="http://schemas.microsoft.com/office/drawing/2014/main" id="{9CD1FC83-1EFB-4C4F-9420-440BA37AC83A}"/>
              </a:ext>
            </a:extLst>
          </p:cNvPr>
          <p:cNvSpPr/>
          <p:nvPr/>
        </p:nvSpPr>
        <p:spPr>
          <a:xfrm>
            <a:off x="3113923" y="2409403"/>
            <a:ext cx="426604" cy="157109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EC254927-0279-5A4E-8190-FE1913A34BEB}"/>
              </a:ext>
            </a:extLst>
          </p:cNvPr>
          <p:cNvSpPr/>
          <p:nvPr/>
        </p:nvSpPr>
        <p:spPr>
          <a:xfrm>
            <a:off x="3116875" y="2776927"/>
            <a:ext cx="426604" cy="157109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4" name="Right Arrow 243">
            <a:extLst>
              <a:ext uri="{FF2B5EF4-FFF2-40B4-BE49-F238E27FC236}">
                <a16:creationId xmlns:a16="http://schemas.microsoft.com/office/drawing/2014/main" id="{0C70382F-C0B8-124B-BA8E-DD70B9F4FFA5}"/>
              </a:ext>
            </a:extLst>
          </p:cNvPr>
          <p:cNvSpPr/>
          <p:nvPr/>
        </p:nvSpPr>
        <p:spPr>
          <a:xfrm>
            <a:off x="3815329" y="2603296"/>
            <a:ext cx="384943" cy="22005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FD33D14-7022-3D4D-8AEF-59B3A86496E1}"/>
              </a:ext>
            </a:extLst>
          </p:cNvPr>
          <p:cNvSpPr/>
          <p:nvPr/>
        </p:nvSpPr>
        <p:spPr>
          <a:xfrm>
            <a:off x="3550548" y="2411221"/>
            <a:ext cx="124525" cy="15529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CB2CB4D-918A-3447-A77E-668CCDF519EE}"/>
              </a:ext>
            </a:extLst>
          </p:cNvPr>
          <p:cNvSpPr/>
          <p:nvPr/>
        </p:nvSpPr>
        <p:spPr>
          <a:xfrm>
            <a:off x="3547033" y="2773705"/>
            <a:ext cx="129202" cy="160331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7" name="Right Arrow 246">
            <a:extLst>
              <a:ext uri="{FF2B5EF4-FFF2-40B4-BE49-F238E27FC236}">
                <a16:creationId xmlns:a16="http://schemas.microsoft.com/office/drawing/2014/main" id="{8E4B1FCE-8DED-DD43-990A-142A6D1B0BAA}"/>
              </a:ext>
            </a:extLst>
          </p:cNvPr>
          <p:cNvSpPr/>
          <p:nvPr/>
        </p:nvSpPr>
        <p:spPr>
          <a:xfrm rot="2377800">
            <a:off x="3768471" y="2859874"/>
            <a:ext cx="435989" cy="23169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91B1172-516A-B84A-8C08-A27FA3470F2E}"/>
              </a:ext>
            </a:extLst>
          </p:cNvPr>
          <p:cNvGrpSpPr/>
          <p:nvPr/>
        </p:nvGrpSpPr>
        <p:grpSpPr>
          <a:xfrm>
            <a:off x="7562936" y="2372845"/>
            <a:ext cx="1352504" cy="1943997"/>
            <a:chOff x="4296228" y="3169671"/>
            <a:chExt cx="2344512" cy="3137441"/>
          </a:xfrm>
        </p:grpSpPr>
        <p:sp>
          <p:nvSpPr>
            <p:cNvPr id="270" name="Rounded Rectangle 269">
              <a:extLst>
                <a:ext uri="{FF2B5EF4-FFF2-40B4-BE49-F238E27FC236}">
                  <a16:creationId xmlns:a16="http://schemas.microsoft.com/office/drawing/2014/main" id="{8B9F1158-852F-CB45-BB3A-8E621514EA32}"/>
                </a:ext>
              </a:extLst>
            </p:cNvPr>
            <p:cNvSpPr/>
            <p:nvPr/>
          </p:nvSpPr>
          <p:spPr>
            <a:xfrm>
              <a:off x="4915113" y="3170038"/>
              <a:ext cx="618320" cy="5822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30457DF4-233D-6A42-AFBF-EC8546CF652C}"/>
                </a:ext>
              </a:extLst>
            </p:cNvPr>
            <p:cNvSpPr/>
            <p:nvPr/>
          </p:nvSpPr>
          <p:spPr>
            <a:xfrm>
              <a:off x="4296228" y="3169671"/>
              <a:ext cx="618320" cy="229337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C6D833C-8128-6A46-9D83-A4AD9AAE25EA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B8DCFD2-0239-CA47-969A-574072676033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0B299AB-DF38-5C43-ABE2-23B4F4ED0357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69EEDFE-5978-3A4B-A0C4-CB37F1F882FF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DB19987-584B-C34D-970A-857B33E460A4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DFFFCC2-8388-1246-AA89-73FD42481D47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7FAB03C-0060-6D4B-9D31-6A0565869CFE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2B45507F-7D6B-5041-8344-B3CCDA108866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F9B97597-5831-0B43-BDA1-48E5C4B7915C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26CC29B-3E27-B44C-8B3F-C0B25771F641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A5E8D0C-99B8-854F-8197-8BC67A95FDF7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3A9E74D7-6F91-C747-9FE3-E67446BE51E7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317DCFA-7A34-A34A-883D-75E2024ED5A7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9130ADC9-5979-B447-8599-105548D9BB0E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2F12F9E6-BCAF-2946-A282-9FE2CDBFE230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93442CE-529D-BA49-BE66-33C59F7CD3C8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8" name="Right Arrow 287">
              <a:extLst>
                <a:ext uri="{FF2B5EF4-FFF2-40B4-BE49-F238E27FC236}">
                  <a16:creationId xmlns:a16="http://schemas.microsoft.com/office/drawing/2014/main" id="{326F23EF-1AFE-E945-BF7B-8E5078951530}"/>
                </a:ext>
              </a:extLst>
            </p:cNvPr>
            <p:cNvSpPr/>
            <p:nvPr/>
          </p:nvSpPr>
          <p:spPr>
            <a:xfrm rot="5400000">
              <a:off x="4437247" y="5600767"/>
              <a:ext cx="365124" cy="344891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A2503C89-BA44-694D-B178-E587BB072F11}"/>
                </a:ext>
              </a:extLst>
            </p:cNvPr>
            <p:cNvSpPr/>
            <p:nvPr/>
          </p:nvSpPr>
          <p:spPr>
            <a:xfrm>
              <a:off x="4459273" y="6013735"/>
              <a:ext cx="292229" cy="293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0" name="Right Arrow 289">
              <a:extLst>
                <a:ext uri="{FF2B5EF4-FFF2-40B4-BE49-F238E27FC236}">
                  <a16:creationId xmlns:a16="http://schemas.microsoft.com/office/drawing/2014/main" id="{93737E20-8C52-C84D-84CA-9B74782DDEB2}"/>
                </a:ext>
              </a:extLst>
            </p:cNvPr>
            <p:cNvSpPr/>
            <p:nvPr/>
          </p:nvSpPr>
          <p:spPr>
            <a:xfrm rot="2909193">
              <a:off x="5403898" y="3711916"/>
              <a:ext cx="450833" cy="30822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1" name="Right Arrow 290">
              <a:extLst>
                <a:ext uri="{FF2B5EF4-FFF2-40B4-BE49-F238E27FC236}">
                  <a16:creationId xmlns:a16="http://schemas.microsoft.com/office/drawing/2014/main" id="{A585FD66-C74B-014A-8D37-8EF1C77D4732}"/>
                </a:ext>
              </a:extLst>
            </p:cNvPr>
            <p:cNvSpPr/>
            <p:nvPr/>
          </p:nvSpPr>
          <p:spPr>
            <a:xfrm rot="2909193">
              <a:off x="5875273" y="4140761"/>
              <a:ext cx="450833" cy="30822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CB55CB3-BD16-A242-9860-35A4CDD265DB}"/>
              </a:ext>
            </a:extLst>
          </p:cNvPr>
          <p:cNvGrpSpPr/>
          <p:nvPr/>
        </p:nvGrpSpPr>
        <p:grpSpPr>
          <a:xfrm>
            <a:off x="6326637" y="2364296"/>
            <a:ext cx="575045" cy="1247961"/>
            <a:chOff x="358797" y="2583170"/>
            <a:chExt cx="575045" cy="1247961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B03E5163-429E-0549-8D48-9AA48CB5970A}"/>
                </a:ext>
              </a:extLst>
            </p:cNvPr>
            <p:cNvSpPr/>
            <p:nvPr/>
          </p:nvSpPr>
          <p:spPr>
            <a:xfrm>
              <a:off x="375590" y="2583170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78C5841A-4601-8E41-9320-9566D5A1AEA4}"/>
                </a:ext>
              </a:extLst>
            </p:cNvPr>
            <p:cNvSpPr/>
            <p:nvPr/>
          </p:nvSpPr>
          <p:spPr>
            <a:xfrm>
              <a:off x="365095" y="2950694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0982A836-E6BB-C940-83B5-1C7C1E059D03}"/>
                </a:ext>
              </a:extLst>
            </p:cNvPr>
            <p:cNvSpPr/>
            <p:nvPr/>
          </p:nvSpPr>
          <p:spPr>
            <a:xfrm>
              <a:off x="358797" y="3323808"/>
              <a:ext cx="450090" cy="16893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60445EFF-5B17-774C-901A-C9BCD7C97D2D}"/>
                </a:ext>
              </a:extLst>
            </p:cNvPr>
            <p:cNvSpPr/>
            <p:nvPr/>
          </p:nvSpPr>
          <p:spPr>
            <a:xfrm>
              <a:off x="365105" y="3674078"/>
              <a:ext cx="400367" cy="15592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94FF50CE-63CB-754C-B319-0006E65F26DC}"/>
                </a:ext>
              </a:extLst>
            </p:cNvPr>
            <p:cNvSpPr/>
            <p:nvPr/>
          </p:nvSpPr>
          <p:spPr>
            <a:xfrm>
              <a:off x="804825" y="2583501"/>
              <a:ext cx="129017" cy="1567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E5776AB0-1235-3C43-B612-BD44CB6E7252}"/>
                </a:ext>
              </a:extLst>
            </p:cNvPr>
            <p:cNvSpPr/>
            <p:nvPr/>
          </p:nvSpPr>
          <p:spPr>
            <a:xfrm>
              <a:off x="795253" y="2944602"/>
              <a:ext cx="121116" cy="16320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52E90510-46C3-3F49-A019-1A4F3E72E7CE}"/>
                </a:ext>
              </a:extLst>
            </p:cNvPr>
            <p:cNvSpPr/>
            <p:nvPr/>
          </p:nvSpPr>
          <p:spPr>
            <a:xfrm>
              <a:off x="781041" y="3326060"/>
              <a:ext cx="135328" cy="1660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7DB1F01C-17D1-874B-9B30-6BD4EFCCE37D}"/>
                </a:ext>
              </a:extLst>
            </p:cNvPr>
            <p:cNvSpPr/>
            <p:nvPr/>
          </p:nvSpPr>
          <p:spPr>
            <a:xfrm>
              <a:off x="769142" y="3670800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B213E5C9-B83F-424C-9F6C-4C501F7D6237}"/>
              </a:ext>
            </a:extLst>
          </p:cNvPr>
          <p:cNvSpPr/>
          <p:nvPr/>
        </p:nvSpPr>
        <p:spPr>
          <a:xfrm>
            <a:off x="6337809" y="3813385"/>
            <a:ext cx="400367" cy="15592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C94954E-5ABA-A147-A567-79D2E1AE82FB}"/>
              </a:ext>
            </a:extLst>
          </p:cNvPr>
          <p:cNvSpPr/>
          <p:nvPr/>
        </p:nvSpPr>
        <p:spPr>
          <a:xfrm>
            <a:off x="6744519" y="3814854"/>
            <a:ext cx="122217" cy="155884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99DF9C61-318E-964E-B759-5E1F50B1661A}"/>
              </a:ext>
            </a:extLst>
          </p:cNvPr>
          <p:cNvSpPr txBox="1"/>
          <p:nvPr/>
        </p:nvSpPr>
        <p:spPr>
          <a:xfrm>
            <a:off x="6334651" y="1039429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5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3482966E-0208-3947-9FFC-932964CAE8BE}"/>
              </a:ext>
            </a:extLst>
          </p:cNvPr>
          <p:cNvSpPr txBox="1"/>
          <p:nvPr/>
        </p:nvSpPr>
        <p:spPr>
          <a:xfrm>
            <a:off x="7508383" y="1055885"/>
            <a:ext cx="225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315" name="Right Arrow 314">
            <a:extLst>
              <a:ext uri="{FF2B5EF4-FFF2-40B4-BE49-F238E27FC236}">
                <a16:creationId xmlns:a16="http://schemas.microsoft.com/office/drawing/2014/main" id="{962385FC-C38A-4449-A63B-8B4C38154ECC}"/>
              </a:ext>
            </a:extLst>
          </p:cNvPr>
          <p:cNvSpPr/>
          <p:nvPr/>
        </p:nvSpPr>
        <p:spPr>
          <a:xfrm>
            <a:off x="7052936" y="2798583"/>
            <a:ext cx="384943" cy="22005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6" name="Right Arrow 315">
            <a:extLst>
              <a:ext uri="{FF2B5EF4-FFF2-40B4-BE49-F238E27FC236}">
                <a16:creationId xmlns:a16="http://schemas.microsoft.com/office/drawing/2014/main" id="{47A307A2-FD45-8A40-AA70-22B12B50BCD0}"/>
              </a:ext>
            </a:extLst>
          </p:cNvPr>
          <p:cNvSpPr/>
          <p:nvPr/>
        </p:nvSpPr>
        <p:spPr>
          <a:xfrm rot="18762806">
            <a:off x="6793377" y="3164998"/>
            <a:ext cx="1524735" cy="27262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9A65C479-40C9-3B4C-A69D-167134B4C00F}"/>
              </a:ext>
            </a:extLst>
          </p:cNvPr>
          <p:cNvGrpSpPr/>
          <p:nvPr/>
        </p:nvGrpSpPr>
        <p:grpSpPr>
          <a:xfrm>
            <a:off x="10508892" y="2356397"/>
            <a:ext cx="1378803" cy="1931831"/>
            <a:chOff x="4264877" y="3169671"/>
            <a:chExt cx="2375863" cy="3135977"/>
          </a:xfrm>
        </p:grpSpPr>
        <p:sp>
          <p:nvSpPr>
            <p:cNvPr id="317" name="Rounded Rectangle 316">
              <a:extLst>
                <a:ext uri="{FF2B5EF4-FFF2-40B4-BE49-F238E27FC236}">
                  <a16:creationId xmlns:a16="http://schemas.microsoft.com/office/drawing/2014/main" id="{6D0B67A4-66FB-F34C-8D8E-18CB89E73987}"/>
                </a:ext>
              </a:extLst>
            </p:cNvPr>
            <p:cNvSpPr/>
            <p:nvPr/>
          </p:nvSpPr>
          <p:spPr>
            <a:xfrm>
              <a:off x="4296228" y="3169671"/>
              <a:ext cx="618320" cy="168240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21FC07AD-029A-944E-B722-BC44B1A21019}"/>
                </a:ext>
              </a:extLst>
            </p:cNvPr>
            <p:cNvSpPr/>
            <p:nvPr/>
          </p:nvSpPr>
          <p:spPr>
            <a:xfrm>
              <a:off x="4396940" y="3261787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5994D42-BBD3-6F44-B617-2D565C3C448A}"/>
                </a:ext>
              </a:extLst>
            </p:cNvPr>
            <p:cNvSpPr/>
            <p:nvPr/>
          </p:nvSpPr>
          <p:spPr>
            <a:xfrm>
              <a:off x="5001769" y="3261787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7B152E25-2032-3145-80BD-D6082159B00D}"/>
                </a:ext>
              </a:extLst>
            </p:cNvPr>
            <p:cNvSpPr/>
            <p:nvPr/>
          </p:nvSpPr>
          <p:spPr>
            <a:xfrm>
              <a:off x="5586644" y="3261787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09B263EF-0040-D349-98CD-4D5B1234C6C2}"/>
                </a:ext>
              </a:extLst>
            </p:cNvPr>
            <p:cNvSpPr/>
            <p:nvPr/>
          </p:nvSpPr>
          <p:spPr>
            <a:xfrm>
              <a:off x="6206245" y="3283064"/>
              <a:ext cx="429492" cy="365124"/>
            </a:xfrm>
            <a:prstGeom prst="rect">
              <a:avLst/>
            </a:prstGeom>
            <a:solidFill>
              <a:srgbClr val="A60E6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600B502-CAF4-E24F-9474-5854D3F5C6D8}"/>
                </a:ext>
              </a:extLst>
            </p:cNvPr>
            <p:cNvSpPr/>
            <p:nvPr/>
          </p:nvSpPr>
          <p:spPr>
            <a:xfrm>
              <a:off x="4396940" y="3824888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964D209-F8A0-114F-9AD8-7001696AD85E}"/>
                </a:ext>
              </a:extLst>
            </p:cNvPr>
            <p:cNvSpPr/>
            <p:nvPr/>
          </p:nvSpPr>
          <p:spPr>
            <a:xfrm>
              <a:off x="5022204" y="3832342"/>
              <a:ext cx="429492" cy="365124"/>
            </a:xfrm>
            <a:prstGeom prst="rect">
              <a:avLst/>
            </a:prstGeom>
            <a:solidFill>
              <a:srgbClr val="FC33B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C9C8CDD-97FC-E844-8073-1979201BF4BF}"/>
                </a:ext>
              </a:extLst>
            </p:cNvPr>
            <p:cNvSpPr/>
            <p:nvPr/>
          </p:nvSpPr>
          <p:spPr>
            <a:xfrm>
              <a:off x="5604551" y="3827130"/>
              <a:ext cx="429492" cy="3651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E517E1F-BE7A-EE45-8685-2A4E2D698FB4}"/>
                </a:ext>
              </a:extLst>
            </p:cNvPr>
            <p:cNvSpPr/>
            <p:nvPr/>
          </p:nvSpPr>
          <p:spPr>
            <a:xfrm>
              <a:off x="6209598" y="3798355"/>
              <a:ext cx="429492" cy="365124"/>
            </a:xfrm>
            <a:prstGeom prst="rect">
              <a:avLst/>
            </a:prstGeom>
            <a:solidFill>
              <a:srgbClr val="A60E6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E1BDC2A0-C11A-774B-A865-5BCB359566DD}"/>
                </a:ext>
              </a:extLst>
            </p:cNvPr>
            <p:cNvSpPr/>
            <p:nvPr/>
          </p:nvSpPr>
          <p:spPr>
            <a:xfrm>
              <a:off x="4405064" y="4391423"/>
              <a:ext cx="429492" cy="365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5C159BA4-A8A0-274F-B659-C73C19052B19}"/>
                </a:ext>
              </a:extLst>
            </p:cNvPr>
            <p:cNvSpPr/>
            <p:nvPr/>
          </p:nvSpPr>
          <p:spPr>
            <a:xfrm>
              <a:off x="5011216" y="4392724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EBD667FF-41F3-B64B-8B83-4BB715A74149}"/>
                </a:ext>
              </a:extLst>
            </p:cNvPr>
            <p:cNvSpPr/>
            <p:nvPr/>
          </p:nvSpPr>
          <p:spPr>
            <a:xfrm>
              <a:off x="5611509" y="4391423"/>
              <a:ext cx="429492" cy="365124"/>
            </a:xfrm>
            <a:prstGeom prst="rect">
              <a:avLst/>
            </a:prstGeom>
            <a:solidFill>
              <a:srgbClr val="A60E6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A5D73784-392F-6642-9070-2B15151E5F1F}"/>
                </a:ext>
              </a:extLst>
            </p:cNvPr>
            <p:cNvSpPr/>
            <p:nvPr/>
          </p:nvSpPr>
          <p:spPr>
            <a:xfrm>
              <a:off x="6211248" y="4393155"/>
              <a:ext cx="429492" cy="365124"/>
            </a:xfrm>
            <a:prstGeom prst="rect">
              <a:avLst/>
            </a:prstGeom>
            <a:solidFill>
              <a:srgbClr val="53033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179EDD4F-C2C0-9D43-AF73-3B145D4F8979}"/>
                </a:ext>
              </a:extLst>
            </p:cNvPr>
            <p:cNvSpPr/>
            <p:nvPr/>
          </p:nvSpPr>
          <p:spPr>
            <a:xfrm>
              <a:off x="4405064" y="4970525"/>
              <a:ext cx="429492" cy="365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18883ED-E38B-B743-9C63-85297FA203A6}"/>
                </a:ext>
              </a:extLst>
            </p:cNvPr>
            <p:cNvSpPr/>
            <p:nvPr/>
          </p:nvSpPr>
          <p:spPr>
            <a:xfrm>
              <a:off x="5011216" y="4989857"/>
              <a:ext cx="429492" cy="3651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A3573E51-BD0C-A54D-8238-AAD40EA2DA87}"/>
                </a:ext>
              </a:extLst>
            </p:cNvPr>
            <p:cNvSpPr/>
            <p:nvPr/>
          </p:nvSpPr>
          <p:spPr>
            <a:xfrm>
              <a:off x="5611509" y="4990820"/>
              <a:ext cx="429492" cy="365124"/>
            </a:xfrm>
            <a:prstGeom prst="rect">
              <a:avLst/>
            </a:prstGeom>
            <a:solidFill>
              <a:srgbClr val="A60E6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1469A940-E657-874C-9C88-FF16DB24679E}"/>
                </a:ext>
              </a:extLst>
            </p:cNvPr>
            <p:cNvSpPr/>
            <p:nvPr/>
          </p:nvSpPr>
          <p:spPr>
            <a:xfrm>
              <a:off x="6209598" y="4970525"/>
              <a:ext cx="429492" cy="365124"/>
            </a:xfrm>
            <a:prstGeom prst="rect">
              <a:avLst/>
            </a:prstGeom>
            <a:solidFill>
              <a:srgbClr val="53033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4" name="Right Arrow 333">
              <a:extLst>
                <a:ext uri="{FF2B5EF4-FFF2-40B4-BE49-F238E27FC236}">
                  <a16:creationId xmlns:a16="http://schemas.microsoft.com/office/drawing/2014/main" id="{0EDC9A3B-5622-8E43-83C1-1E4350FD2128}"/>
                </a:ext>
              </a:extLst>
            </p:cNvPr>
            <p:cNvSpPr/>
            <p:nvPr/>
          </p:nvSpPr>
          <p:spPr>
            <a:xfrm rot="5400000">
              <a:off x="3878113" y="5224120"/>
              <a:ext cx="1118420" cy="344891"/>
            </a:xfrm>
            <a:prstGeom prst="rightArrow">
              <a:avLst>
                <a:gd name="adj1" fmla="val 41965"/>
                <a:gd name="adj2" fmla="val 50000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E2C9887-4F92-6F42-9466-55E932A39AED}"/>
                </a:ext>
              </a:extLst>
            </p:cNvPr>
            <p:cNvSpPr/>
            <p:nvPr/>
          </p:nvSpPr>
          <p:spPr>
            <a:xfrm>
              <a:off x="4291208" y="6012271"/>
              <a:ext cx="292229" cy="293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3FA0D23-9B3D-7F42-BE5A-2E1AAD8672B2}"/>
              </a:ext>
            </a:extLst>
          </p:cNvPr>
          <p:cNvGrpSpPr/>
          <p:nvPr/>
        </p:nvGrpSpPr>
        <p:grpSpPr>
          <a:xfrm>
            <a:off x="9319383" y="2406181"/>
            <a:ext cx="575230" cy="1251183"/>
            <a:chOff x="358797" y="2579948"/>
            <a:chExt cx="575230" cy="1251183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3644760A-9EBC-6140-B4EB-F02AB4E17E01}"/>
                </a:ext>
              </a:extLst>
            </p:cNvPr>
            <p:cNvSpPr/>
            <p:nvPr/>
          </p:nvSpPr>
          <p:spPr>
            <a:xfrm>
              <a:off x="375590" y="2583170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A3F40C7-64BD-CA40-8676-57256D61806B}"/>
                </a:ext>
              </a:extLst>
            </p:cNvPr>
            <p:cNvSpPr/>
            <p:nvPr/>
          </p:nvSpPr>
          <p:spPr>
            <a:xfrm>
              <a:off x="365095" y="2950694"/>
              <a:ext cx="426604" cy="15710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560AE0D4-AE71-A741-9506-902F3191F69F}"/>
                </a:ext>
              </a:extLst>
            </p:cNvPr>
            <p:cNvSpPr/>
            <p:nvPr/>
          </p:nvSpPr>
          <p:spPr>
            <a:xfrm>
              <a:off x="358797" y="3323808"/>
              <a:ext cx="450090" cy="16893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CD5D23A-FC20-454F-80EB-3769907BECD2}"/>
                </a:ext>
              </a:extLst>
            </p:cNvPr>
            <p:cNvSpPr/>
            <p:nvPr/>
          </p:nvSpPr>
          <p:spPr>
            <a:xfrm>
              <a:off x="365105" y="3674078"/>
              <a:ext cx="400367" cy="15592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A0CEB91E-C912-F549-B705-6BEDDED6A2B8}"/>
                </a:ext>
              </a:extLst>
            </p:cNvPr>
            <p:cNvSpPr/>
            <p:nvPr/>
          </p:nvSpPr>
          <p:spPr>
            <a:xfrm>
              <a:off x="804825" y="2579948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B43C0EB5-BA31-644E-99EC-C1F65DF975A9}"/>
                </a:ext>
              </a:extLst>
            </p:cNvPr>
            <p:cNvSpPr/>
            <p:nvPr/>
          </p:nvSpPr>
          <p:spPr>
            <a:xfrm>
              <a:off x="795253" y="2947472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229B42F5-7880-BD4D-8691-67E09F8528B2}"/>
                </a:ext>
              </a:extLst>
            </p:cNvPr>
            <p:cNvSpPr/>
            <p:nvPr/>
          </p:nvSpPr>
          <p:spPr>
            <a:xfrm>
              <a:off x="781041" y="3326059"/>
              <a:ext cx="135219" cy="1689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7FF0CA95-F3F9-6A41-AD52-850500E7C698}"/>
                </a:ext>
              </a:extLst>
            </p:cNvPr>
            <p:cNvSpPr/>
            <p:nvPr/>
          </p:nvSpPr>
          <p:spPr>
            <a:xfrm>
              <a:off x="769142" y="3670800"/>
              <a:ext cx="129202" cy="160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46" name="Right Arrow 345">
            <a:extLst>
              <a:ext uri="{FF2B5EF4-FFF2-40B4-BE49-F238E27FC236}">
                <a16:creationId xmlns:a16="http://schemas.microsoft.com/office/drawing/2014/main" id="{3A77C3AE-ED7D-334A-96D3-672F362CBC0E}"/>
              </a:ext>
            </a:extLst>
          </p:cNvPr>
          <p:cNvSpPr/>
          <p:nvPr/>
        </p:nvSpPr>
        <p:spPr>
          <a:xfrm>
            <a:off x="10045682" y="2843690"/>
            <a:ext cx="384943" cy="22005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29D71C0-2922-9649-BA40-1E272D0C2A7C}"/>
              </a:ext>
            </a:extLst>
          </p:cNvPr>
          <p:cNvSpPr txBox="1"/>
          <p:nvPr/>
        </p:nvSpPr>
        <p:spPr>
          <a:xfrm>
            <a:off x="10703113" y="4022709"/>
            <a:ext cx="158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100%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5E82CECD-9E89-EE4B-8E73-F34E626F0DD4}"/>
              </a:ext>
            </a:extLst>
          </p:cNvPr>
          <p:cNvSpPr txBox="1"/>
          <p:nvPr/>
        </p:nvSpPr>
        <p:spPr>
          <a:xfrm>
            <a:off x="4428330" y="4185766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100%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0CA1C78B-40CC-3042-BBFD-E8542315727B}"/>
              </a:ext>
            </a:extLst>
          </p:cNvPr>
          <p:cNvSpPr txBox="1"/>
          <p:nvPr/>
        </p:nvSpPr>
        <p:spPr>
          <a:xfrm>
            <a:off x="7790318" y="4209768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94%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90B379AA-8D5A-1C4E-BCED-2F4B1D90511D}"/>
              </a:ext>
            </a:extLst>
          </p:cNvPr>
          <p:cNvSpPr txBox="1"/>
          <p:nvPr/>
        </p:nvSpPr>
        <p:spPr>
          <a:xfrm>
            <a:off x="1426895" y="3811253"/>
            <a:ext cx="190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highlight>
                  <a:srgbClr val="FFFF00"/>
                </a:highlight>
              </a:rPr>
              <a:t>Map </a:t>
            </a:r>
            <a:r>
              <a:rPr lang="en-US" sz="1200" b="1" err="1">
                <a:highlight>
                  <a:srgbClr val="FFFF00"/>
                </a:highlight>
              </a:rPr>
              <a:t>Effic</a:t>
            </a:r>
            <a:r>
              <a:rPr lang="en-US" sz="1200" b="1">
                <a:highlight>
                  <a:srgbClr val="FFFF00"/>
                </a:highlight>
              </a:rPr>
              <a:t>. = 100%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D5DECE4A-E3E1-C240-9B83-B96B0AB5BDD4}"/>
              </a:ext>
            </a:extLst>
          </p:cNvPr>
          <p:cNvSpPr txBox="1"/>
          <p:nvPr/>
        </p:nvSpPr>
        <p:spPr>
          <a:xfrm>
            <a:off x="4335399" y="1997198"/>
            <a:ext cx="180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/>
              <a:t>Logical: 2x8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04B93E8C-596E-3643-981A-6862F2272FE9}"/>
              </a:ext>
            </a:extLst>
          </p:cNvPr>
          <p:cNvSpPr txBox="1"/>
          <p:nvPr/>
        </p:nvSpPr>
        <p:spPr>
          <a:xfrm>
            <a:off x="7698053" y="2028491"/>
            <a:ext cx="180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/>
              <a:t>Logical: 5x3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239A1BB5-6BA7-8143-AB97-BEF7B25FF736}"/>
              </a:ext>
            </a:extLst>
          </p:cNvPr>
          <p:cNvSpPr txBox="1"/>
          <p:nvPr/>
        </p:nvSpPr>
        <p:spPr>
          <a:xfrm>
            <a:off x="757128" y="912120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Regular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3360902-1F27-2444-9F2D-59D7BEC7C03B}"/>
              </a:ext>
            </a:extLst>
          </p:cNvPr>
          <p:cNvSpPr txBox="1"/>
          <p:nvPr/>
        </p:nvSpPr>
        <p:spPr>
          <a:xfrm>
            <a:off x="4214385" y="875909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Irregular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F79BF85-8547-B347-B3A2-A97E91ACBB60}"/>
              </a:ext>
            </a:extLst>
          </p:cNvPr>
          <p:cNvSpPr txBox="1"/>
          <p:nvPr/>
        </p:nvSpPr>
        <p:spPr>
          <a:xfrm>
            <a:off x="7273339" y="878145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Irregular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6ABBB6D-DADD-F845-8482-E6479A2C1C94}"/>
              </a:ext>
            </a:extLst>
          </p:cNvPr>
          <p:cNvSpPr txBox="1"/>
          <p:nvPr/>
        </p:nvSpPr>
        <p:spPr>
          <a:xfrm>
            <a:off x="10400827" y="838850"/>
            <a:ext cx="91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Sparse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AF5C0EB-5A94-6D4B-8561-BA7ACE7C79CE}"/>
              </a:ext>
            </a:extLst>
          </p:cNvPr>
          <p:cNvSpPr txBox="1"/>
          <p:nvPr/>
        </p:nvSpPr>
        <p:spPr>
          <a:xfrm>
            <a:off x="10014905" y="1903772"/>
            <a:ext cx="217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Logical:  {3x1, 2x1, 4x1, 1x1, 4x1, 2x1} 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CB3DC8B8-C594-EC49-AA32-7526501D220E}"/>
              </a:ext>
            </a:extLst>
          </p:cNvPr>
          <p:cNvSpPr txBox="1"/>
          <p:nvPr/>
        </p:nvSpPr>
        <p:spPr>
          <a:xfrm>
            <a:off x="919710" y="2045183"/>
            <a:ext cx="202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/>
              <a:t>Physical Array: 4x4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3C0AE489-8229-DA4F-844F-8A60E2ABDEA2}"/>
              </a:ext>
            </a:extLst>
          </p:cNvPr>
          <p:cNvSpPr/>
          <p:nvPr/>
        </p:nvSpPr>
        <p:spPr>
          <a:xfrm>
            <a:off x="9403504" y="1966283"/>
            <a:ext cx="552109" cy="13035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9357349-B464-6441-A62E-B1CF933438C9}"/>
              </a:ext>
            </a:extLst>
          </p:cNvPr>
          <p:cNvSpPr/>
          <p:nvPr/>
        </p:nvSpPr>
        <p:spPr>
          <a:xfrm>
            <a:off x="9403504" y="2105321"/>
            <a:ext cx="552109" cy="130358"/>
          </a:xfrm>
          <a:prstGeom prst="rect">
            <a:avLst/>
          </a:prstGeom>
          <a:solidFill>
            <a:srgbClr val="53033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30B34BE4-3DC7-764C-9E1D-58269162EDB6}"/>
              </a:ext>
            </a:extLst>
          </p:cNvPr>
          <p:cNvSpPr/>
          <p:nvPr/>
        </p:nvSpPr>
        <p:spPr>
          <a:xfrm>
            <a:off x="9403504" y="2084213"/>
            <a:ext cx="285615" cy="159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7" name="Right Arrow 256">
            <a:extLst>
              <a:ext uri="{FF2B5EF4-FFF2-40B4-BE49-F238E27FC236}">
                <a16:creationId xmlns:a16="http://schemas.microsoft.com/office/drawing/2014/main" id="{F294F164-8C21-2E43-8E4A-854FC7CCB64E}"/>
              </a:ext>
            </a:extLst>
          </p:cNvPr>
          <p:cNvSpPr/>
          <p:nvPr/>
        </p:nvSpPr>
        <p:spPr>
          <a:xfrm>
            <a:off x="358670" y="4697897"/>
            <a:ext cx="11703934" cy="53017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rgbClr val="92D050"/>
              </a:gs>
              <a:gs pos="0">
                <a:srgbClr val="C00000"/>
              </a:gs>
              <a:gs pos="100000">
                <a:srgbClr val="00B050"/>
              </a:gs>
              <a:gs pos="25000">
                <a:schemeClr val="accent1">
                  <a:lumMod val="45000"/>
                  <a:lumOff val="5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New Peninim MT" pitchFamily="2" charset="-79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99B77284-F3DE-4C4C-8D55-0D8A1898AC16}"/>
              </a:ext>
            </a:extLst>
          </p:cNvPr>
          <p:cNvSpPr/>
          <p:nvPr/>
        </p:nvSpPr>
        <p:spPr>
          <a:xfrm>
            <a:off x="394685" y="5109273"/>
            <a:ext cx="26292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/>
              <a:t>Fixed Homogeneous Clusters</a:t>
            </a:r>
          </a:p>
          <a:p>
            <a:r>
              <a:rPr lang="en-US" sz="1600" i="1"/>
              <a:t>(i.e., fixed cluster size </a:t>
            </a:r>
          </a:p>
          <a:p>
            <a:r>
              <a:rPr lang="en-US" sz="1600" i="1"/>
              <a:t>=&gt; fixed aspect ratio)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59FFEF8-AC91-4344-B02C-4CE42B81A09B}"/>
              </a:ext>
            </a:extLst>
          </p:cNvPr>
          <p:cNvSpPr/>
          <p:nvPr/>
        </p:nvSpPr>
        <p:spPr>
          <a:xfrm>
            <a:off x="3296799" y="5109273"/>
            <a:ext cx="31351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/>
              <a:t>Partially-Flexible </a:t>
            </a:r>
          </a:p>
          <a:p>
            <a:pPr algn="ctr"/>
            <a:r>
              <a:rPr lang="en-US" sz="1600" b="1"/>
              <a:t>Homogeneous Clusters</a:t>
            </a:r>
          </a:p>
          <a:p>
            <a:pPr algn="ctr"/>
            <a:r>
              <a:rPr lang="en-US" sz="1600" i="1"/>
              <a:t>(configurable (limited choices) number of PEs per cluster)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202F5372-D7A3-F84A-852E-74A41DDDB749}"/>
              </a:ext>
            </a:extLst>
          </p:cNvPr>
          <p:cNvSpPr/>
          <p:nvPr/>
        </p:nvSpPr>
        <p:spPr>
          <a:xfrm>
            <a:off x="6334651" y="5106786"/>
            <a:ext cx="31351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/>
              <a:t>Fully-Flexible </a:t>
            </a:r>
          </a:p>
          <a:p>
            <a:pPr algn="ctr"/>
            <a:r>
              <a:rPr lang="en-US" sz="1600" b="1"/>
              <a:t>Homogeneous Clusters</a:t>
            </a:r>
          </a:p>
          <a:p>
            <a:pPr algn="ctr"/>
            <a:r>
              <a:rPr lang="en-US" sz="1600" i="1"/>
              <a:t>(configurable (any choice) number of PEs per cluster)</a:t>
            </a:r>
            <a:r>
              <a:rPr lang="en-US" sz="1600"/>
              <a:t> 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7F478FB2-F434-9049-8A7C-6BFC93565455}"/>
              </a:ext>
            </a:extLst>
          </p:cNvPr>
          <p:cNvSpPr/>
          <p:nvPr/>
        </p:nvSpPr>
        <p:spPr>
          <a:xfrm>
            <a:off x="9334029" y="5093534"/>
            <a:ext cx="28326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/>
              <a:t>Fully-Flexible Heterogeneous Clusters</a:t>
            </a:r>
          </a:p>
          <a:p>
            <a:pPr algn="ctr"/>
            <a:r>
              <a:rPr lang="en-US" sz="1600" i="1"/>
              <a:t>(configurable (any choice) unequal sized clusters)</a:t>
            </a:r>
            <a:r>
              <a:rPr lang="en-US" sz="160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FF2A7-A76A-A04E-B93A-4102A35E08E5}"/>
              </a:ext>
            </a:extLst>
          </p:cNvPr>
          <p:cNvSpPr txBox="1"/>
          <p:nvPr/>
        </p:nvSpPr>
        <p:spPr>
          <a:xfrm>
            <a:off x="253793" y="4300950"/>
            <a:ext cx="14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5"/>
                </a:solidFill>
              </a:rPr>
              <a:t>“Cluster”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EB7E3CF-CC12-0246-B5C5-8983B3DD9E09}"/>
              </a:ext>
            </a:extLst>
          </p:cNvPr>
          <p:cNvCxnSpPr/>
          <p:nvPr/>
        </p:nvCxnSpPr>
        <p:spPr>
          <a:xfrm flipH="1">
            <a:off x="858076" y="3693158"/>
            <a:ext cx="324093" cy="679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86F3BC-9776-BD4F-1B7B-B9241CA9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BECF8-F393-C49E-BD18-13E8BBF1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788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8" grpId="0"/>
      <p:bldP spid="259" grpId="0"/>
      <p:bldP spid="260" grpId="0"/>
      <p:bldP spid="261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E5E9-2F6F-F446-B45F-B18B5DF8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Mapping Challenge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9E1C6-51C2-7943-9930-708F95B7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22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C6A99-E1B7-B44D-A969-2F3D8C44B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Irregular and Sparse GEMMs introduce under-utilization</a:t>
            </a:r>
          </a:p>
          <a:p>
            <a:endParaRPr lang="en-US"/>
          </a:p>
          <a:p>
            <a:r>
              <a:rPr lang="en-US"/>
              <a:t>Desired Features for 100% Utilization</a:t>
            </a:r>
          </a:p>
          <a:p>
            <a:pPr lvl="1"/>
            <a:r>
              <a:rPr lang="en-US" b="1"/>
              <a:t>Distribution</a:t>
            </a:r>
          </a:p>
          <a:p>
            <a:pPr lvl="2"/>
            <a:r>
              <a:rPr lang="en-US"/>
              <a:t>Variable Sized </a:t>
            </a:r>
            <a:r>
              <a:rPr lang="en-US">
                <a:solidFill>
                  <a:schemeClr val="accent5"/>
                </a:solidFill>
              </a:rPr>
              <a:t>Multicast</a:t>
            </a:r>
          </a:p>
          <a:p>
            <a:pPr lvl="2"/>
            <a:r>
              <a:rPr lang="en-US"/>
              <a:t>Multiple in Parallel</a:t>
            </a:r>
          </a:p>
          <a:p>
            <a:pPr lvl="2"/>
            <a:r>
              <a:rPr lang="en-US"/>
              <a:t>[For Sparsity: Only send non-zero weights/activations]</a:t>
            </a:r>
          </a:p>
          <a:p>
            <a:pPr lvl="2"/>
            <a:endParaRPr lang="en-US"/>
          </a:p>
          <a:p>
            <a:pPr lvl="1"/>
            <a:r>
              <a:rPr lang="en-US" b="1"/>
              <a:t>Collection</a:t>
            </a:r>
          </a:p>
          <a:p>
            <a:pPr lvl="2"/>
            <a:r>
              <a:rPr lang="en-US"/>
              <a:t>Variable Sized </a:t>
            </a:r>
            <a:r>
              <a:rPr lang="en-US">
                <a:solidFill>
                  <a:schemeClr val="accent5"/>
                </a:solidFill>
              </a:rPr>
              <a:t>Reduction</a:t>
            </a:r>
          </a:p>
          <a:p>
            <a:pPr lvl="2"/>
            <a:r>
              <a:rPr lang="en-US"/>
              <a:t>Multiple in Parallel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9A7D0-1BEB-D199-1368-1E435002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81470-9BC1-6D10-9A34-423C51A3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0771-3B55-204D-9F52-965AE0A8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C4955-B155-A246-9532-AD890BC5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23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400A2-3F3F-A649-AA73-93AA53068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DNN Accelerators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Benefits of Mapping Flexibility</a:t>
            </a:r>
          </a:p>
          <a:p>
            <a:r>
              <a:rPr lang="en-US">
                <a:solidFill>
                  <a:schemeClr val="accent5"/>
                </a:solidFill>
              </a:rPr>
              <a:t>Communication-centric Accelerators</a:t>
            </a:r>
          </a:p>
          <a:p>
            <a:r>
              <a:rPr lang="en-US"/>
              <a:t>Case Study</a:t>
            </a:r>
          </a:p>
          <a:p>
            <a:r>
              <a:rPr lang="en-US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480ED-10C8-E2D7-279D-CCB7C002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7DBE8-985D-5B71-71FF-A065521A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9572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3" name="Google Shape;8603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Communication-centric Accelerator Design</a:t>
            </a:r>
            <a:endParaRPr/>
          </a:p>
        </p:txBody>
      </p:sp>
      <p:sp>
        <p:nvSpPr>
          <p:cNvPr id="8647" name="Google Shape;8647;p9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cxnSp>
        <p:nvCxnSpPr>
          <p:cNvPr id="8648" name="Google Shape;8648;p94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8604;p94">
            <a:extLst>
              <a:ext uri="{FF2B5EF4-FFF2-40B4-BE49-F238E27FC236}">
                <a16:creationId xmlns:a16="http://schemas.microsoft.com/office/drawing/2014/main" id="{956F6B3B-4E4F-2243-860F-13D299A1E9D5}"/>
              </a:ext>
            </a:extLst>
          </p:cNvPr>
          <p:cNvSpPr/>
          <p:nvPr/>
        </p:nvSpPr>
        <p:spPr>
          <a:xfrm>
            <a:off x="4330471" y="1736628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8D1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8605;p94">
            <a:extLst>
              <a:ext uri="{FF2B5EF4-FFF2-40B4-BE49-F238E27FC236}">
                <a16:creationId xmlns:a16="http://schemas.microsoft.com/office/drawing/2014/main" id="{2CF59DC4-EBDA-3247-BDB3-11F240E8F974}"/>
              </a:ext>
            </a:extLst>
          </p:cNvPr>
          <p:cNvSpPr/>
          <p:nvPr/>
        </p:nvSpPr>
        <p:spPr>
          <a:xfrm>
            <a:off x="5029537" y="1736628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8D1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8606;p94">
            <a:extLst>
              <a:ext uri="{FF2B5EF4-FFF2-40B4-BE49-F238E27FC236}">
                <a16:creationId xmlns:a16="http://schemas.microsoft.com/office/drawing/2014/main" id="{78E974DD-6ABB-864F-963D-F28DB872A5F9}"/>
              </a:ext>
            </a:extLst>
          </p:cNvPr>
          <p:cNvSpPr/>
          <p:nvPr/>
        </p:nvSpPr>
        <p:spPr>
          <a:xfrm>
            <a:off x="5728604" y="1736628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8D1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8607;p94">
            <a:extLst>
              <a:ext uri="{FF2B5EF4-FFF2-40B4-BE49-F238E27FC236}">
                <a16:creationId xmlns:a16="http://schemas.microsoft.com/office/drawing/2014/main" id="{B94E923B-1BEE-804A-BBA7-B722327BBF56}"/>
              </a:ext>
            </a:extLst>
          </p:cNvPr>
          <p:cNvSpPr/>
          <p:nvPr/>
        </p:nvSpPr>
        <p:spPr>
          <a:xfrm>
            <a:off x="6373896" y="1736628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8D1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8608;p94">
            <a:extLst>
              <a:ext uri="{FF2B5EF4-FFF2-40B4-BE49-F238E27FC236}">
                <a16:creationId xmlns:a16="http://schemas.microsoft.com/office/drawing/2014/main" id="{D0934130-F186-0C4B-AE0B-607BD42621EE}"/>
              </a:ext>
            </a:extLst>
          </p:cNvPr>
          <p:cNvSpPr/>
          <p:nvPr/>
        </p:nvSpPr>
        <p:spPr>
          <a:xfrm>
            <a:off x="4330471" y="2383474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8D1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8609;p94">
            <a:extLst>
              <a:ext uri="{FF2B5EF4-FFF2-40B4-BE49-F238E27FC236}">
                <a16:creationId xmlns:a16="http://schemas.microsoft.com/office/drawing/2014/main" id="{810DE85E-70C5-5C4A-BA55-19A4B909E84D}"/>
              </a:ext>
            </a:extLst>
          </p:cNvPr>
          <p:cNvSpPr/>
          <p:nvPr/>
        </p:nvSpPr>
        <p:spPr>
          <a:xfrm>
            <a:off x="5029537" y="2383474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8D1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8610;p94">
            <a:extLst>
              <a:ext uri="{FF2B5EF4-FFF2-40B4-BE49-F238E27FC236}">
                <a16:creationId xmlns:a16="http://schemas.microsoft.com/office/drawing/2014/main" id="{B187CD16-8D76-E44C-8902-E3A87FFEF04E}"/>
              </a:ext>
            </a:extLst>
          </p:cNvPr>
          <p:cNvSpPr/>
          <p:nvPr/>
        </p:nvSpPr>
        <p:spPr>
          <a:xfrm>
            <a:off x="5728604" y="2383474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8D1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8611;p94">
            <a:extLst>
              <a:ext uri="{FF2B5EF4-FFF2-40B4-BE49-F238E27FC236}">
                <a16:creationId xmlns:a16="http://schemas.microsoft.com/office/drawing/2014/main" id="{D62C43BE-DA46-A944-B178-3591262AB1D2}"/>
              </a:ext>
            </a:extLst>
          </p:cNvPr>
          <p:cNvSpPr/>
          <p:nvPr/>
        </p:nvSpPr>
        <p:spPr>
          <a:xfrm>
            <a:off x="6373896" y="2383474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8D1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8612;p94">
            <a:extLst>
              <a:ext uri="{FF2B5EF4-FFF2-40B4-BE49-F238E27FC236}">
                <a16:creationId xmlns:a16="http://schemas.microsoft.com/office/drawing/2014/main" id="{60093F19-861A-F841-ABC3-3A3F1BFAA3B9}"/>
              </a:ext>
            </a:extLst>
          </p:cNvPr>
          <p:cNvSpPr/>
          <p:nvPr/>
        </p:nvSpPr>
        <p:spPr>
          <a:xfrm>
            <a:off x="4330471" y="3030321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8613;p94">
            <a:extLst>
              <a:ext uri="{FF2B5EF4-FFF2-40B4-BE49-F238E27FC236}">
                <a16:creationId xmlns:a16="http://schemas.microsoft.com/office/drawing/2014/main" id="{1FF8A724-C15C-4E48-9CC6-59AB30714CCA}"/>
              </a:ext>
            </a:extLst>
          </p:cNvPr>
          <p:cNvSpPr/>
          <p:nvPr/>
        </p:nvSpPr>
        <p:spPr>
          <a:xfrm>
            <a:off x="5029537" y="3030321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8614;p94">
            <a:extLst>
              <a:ext uri="{FF2B5EF4-FFF2-40B4-BE49-F238E27FC236}">
                <a16:creationId xmlns:a16="http://schemas.microsoft.com/office/drawing/2014/main" id="{1B5A8598-17C1-E145-8A8E-E912AE2811DF}"/>
              </a:ext>
            </a:extLst>
          </p:cNvPr>
          <p:cNvSpPr/>
          <p:nvPr/>
        </p:nvSpPr>
        <p:spPr>
          <a:xfrm>
            <a:off x="5728604" y="3030321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8615;p94">
            <a:extLst>
              <a:ext uri="{FF2B5EF4-FFF2-40B4-BE49-F238E27FC236}">
                <a16:creationId xmlns:a16="http://schemas.microsoft.com/office/drawing/2014/main" id="{026B40A5-9C51-9345-A986-9377E282D825}"/>
              </a:ext>
            </a:extLst>
          </p:cNvPr>
          <p:cNvSpPr/>
          <p:nvPr/>
        </p:nvSpPr>
        <p:spPr>
          <a:xfrm>
            <a:off x="6373896" y="3030321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8616;p94">
            <a:extLst>
              <a:ext uri="{FF2B5EF4-FFF2-40B4-BE49-F238E27FC236}">
                <a16:creationId xmlns:a16="http://schemas.microsoft.com/office/drawing/2014/main" id="{3292AF6F-6D4F-EB4C-A003-05E45A2E4819}"/>
              </a:ext>
            </a:extLst>
          </p:cNvPr>
          <p:cNvSpPr/>
          <p:nvPr/>
        </p:nvSpPr>
        <p:spPr>
          <a:xfrm>
            <a:off x="4330471" y="3677167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3" name="Google Shape;8617;p94">
            <a:extLst>
              <a:ext uri="{FF2B5EF4-FFF2-40B4-BE49-F238E27FC236}">
                <a16:creationId xmlns:a16="http://schemas.microsoft.com/office/drawing/2014/main" id="{35283F09-8F9A-E742-91EB-D61628FD9236}"/>
              </a:ext>
            </a:extLst>
          </p:cNvPr>
          <p:cNvSpPr/>
          <p:nvPr/>
        </p:nvSpPr>
        <p:spPr>
          <a:xfrm>
            <a:off x="5029537" y="3677167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4" name="Google Shape;8618;p94">
            <a:extLst>
              <a:ext uri="{FF2B5EF4-FFF2-40B4-BE49-F238E27FC236}">
                <a16:creationId xmlns:a16="http://schemas.microsoft.com/office/drawing/2014/main" id="{ADC536AA-F9E2-0642-81FA-5E7E781B148F}"/>
              </a:ext>
            </a:extLst>
          </p:cNvPr>
          <p:cNvSpPr/>
          <p:nvPr/>
        </p:nvSpPr>
        <p:spPr>
          <a:xfrm>
            <a:off x="5728604" y="3677167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8619;p94">
            <a:extLst>
              <a:ext uri="{FF2B5EF4-FFF2-40B4-BE49-F238E27FC236}">
                <a16:creationId xmlns:a16="http://schemas.microsoft.com/office/drawing/2014/main" id="{39BF1A6E-5C54-7C41-A68B-555ED6752A24}"/>
              </a:ext>
            </a:extLst>
          </p:cNvPr>
          <p:cNvSpPr/>
          <p:nvPr/>
        </p:nvSpPr>
        <p:spPr>
          <a:xfrm>
            <a:off x="6373896" y="3677167"/>
            <a:ext cx="443700" cy="436200"/>
          </a:xfrm>
          <a:prstGeom prst="rect">
            <a:avLst/>
          </a:prstGeom>
          <a:solidFill>
            <a:srgbClr val="D8D1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8D1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6" name="Google Shape;8620;p94">
            <a:extLst>
              <a:ext uri="{FF2B5EF4-FFF2-40B4-BE49-F238E27FC236}">
                <a16:creationId xmlns:a16="http://schemas.microsoft.com/office/drawing/2014/main" id="{601534C0-4D5A-FE48-96B6-1491F9D7CA83}"/>
              </a:ext>
            </a:extLst>
          </p:cNvPr>
          <p:cNvCxnSpPr>
            <a:stCxn id="110" idx="3"/>
            <a:endCxn id="111" idx="1"/>
          </p:cNvCxnSpPr>
          <p:nvPr/>
        </p:nvCxnSpPr>
        <p:spPr>
          <a:xfrm>
            <a:off x="4774171" y="1954728"/>
            <a:ext cx="255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8621;p94">
            <a:extLst>
              <a:ext uri="{FF2B5EF4-FFF2-40B4-BE49-F238E27FC236}">
                <a16:creationId xmlns:a16="http://schemas.microsoft.com/office/drawing/2014/main" id="{4E51AB15-E18C-C544-8D79-D67871CD6089}"/>
              </a:ext>
            </a:extLst>
          </p:cNvPr>
          <p:cNvCxnSpPr>
            <a:stCxn id="111" idx="3"/>
            <a:endCxn id="112" idx="1"/>
          </p:cNvCxnSpPr>
          <p:nvPr/>
        </p:nvCxnSpPr>
        <p:spPr>
          <a:xfrm>
            <a:off x="5473237" y="1954728"/>
            <a:ext cx="255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8622;p94">
            <a:extLst>
              <a:ext uri="{FF2B5EF4-FFF2-40B4-BE49-F238E27FC236}">
                <a16:creationId xmlns:a16="http://schemas.microsoft.com/office/drawing/2014/main" id="{930FFEB0-E0CF-6A43-80F9-D5EA53F5D555}"/>
              </a:ext>
            </a:extLst>
          </p:cNvPr>
          <p:cNvCxnSpPr>
            <a:endCxn id="113" idx="1"/>
          </p:cNvCxnSpPr>
          <p:nvPr/>
        </p:nvCxnSpPr>
        <p:spPr>
          <a:xfrm>
            <a:off x="6172296" y="1954728"/>
            <a:ext cx="201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8623;p94">
            <a:extLst>
              <a:ext uri="{FF2B5EF4-FFF2-40B4-BE49-F238E27FC236}">
                <a16:creationId xmlns:a16="http://schemas.microsoft.com/office/drawing/2014/main" id="{CE8680D3-8DC6-AF4F-B9DF-EE10AA2D313A}"/>
              </a:ext>
            </a:extLst>
          </p:cNvPr>
          <p:cNvCxnSpPr>
            <a:stCxn id="110" idx="2"/>
            <a:endCxn id="114" idx="0"/>
          </p:cNvCxnSpPr>
          <p:nvPr/>
        </p:nvCxnSpPr>
        <p:spPr>
          <a:xfrm>
            <a:off x="4552321" y="2172828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8624;p94">
            <a:extLst>
              <a:ext uri="{FF2B5EF4-FFF2-40B4-BE49-F238E27FC236}">
                <a16:creationId xmlns:a16="http://schemas.microsoft.com/office/drawing/2014/main" id="{FE01355B-A1F2-0145-A38F-DE11A262CF67}"/>
              </a:ext>
            </a:extLst>
          </p:cNvPr>
          <p:cNvCxnSpPr>
            <a:stCxn id="114" idx="2"/>
            <a:endCxn id="118" idx="0"/>
          </p:cNvCxnSpPr>
          <p:nvPr/>
        </p:nvCxnSpPr>
        <p:spPr>
          <a:xfrm>
            <a:off x="4552321" y="2819674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8625;p94">
            <a:extLst>
              <a:ext uri="{FF2B5EF4-FFF2-40B4-BE49-F238E27FC236}">
                <a16:creationId xmlns:a16="http://schemas.microsoft.com/office/drawing/2014/main" id="{87A3BECB-9A28-9D49-8C7D-67FCF3053C99}"/>
              </a:ext>
            </a:extLst>
          </p:cNvPr>
          <p:cNvCxnSpPr>
            <a:stCxn id="118" idx="2"/>
            <a:endCxn id="122" idx="0"/>
          </p:cNvCxnSpPr>
          <p:nvPr/>
        </p:nvCxnSpPr>
        <p:spPr>
          <a:xfrm>
            <a:off x="4552321" y="3466521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8626;p94">
            <a:extLst>
              <a:ext uri="{FF2B5EF4-FFF2-40B4-BE49-F238E27FC236}">
                <a16:creationId xmlns:a16="http://schemas.microsoft.com/office/drawing/2014/main" id="{5652BC78-F99E-A643-ABFC-9547BECE4846}"/>
              </a:ext>
            </a:extLst>
          </p:cNvPr>
          <p:cNvCxnSpPr>
            <a:stCxn id="122" idx="3"/>
            <a:endCxn id="123" idx="1"/>
          </p:cNvCxnSpPr>
          <p:nvPr/>
        </p:nvCxnSpPr>
        <p:spPr>
          <a:xfrm>
            <a:off x="4774171" y="3895267"/>
            <a:ext cx="255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8627;p94">
            <a:extLst>
              <a:ext uri="{FF2B5EF4-FFF2-40B4-BE49-F238E27FC236}">
                <a16:creationId xmlns:a16="http://schemas.microsoft.com/office/drawing/2014/main" id="{46D574F4-F4AA-824E-BD25-E693A8803442}"/>
              </a:ext>
            </a:extLst>
          </p:cNvPr>
          <p:cNvCxnSpPr>
            <a:stCxn id="123" idx="3"/>
            <a:endCxn id="124" idx="1"/>
          </p:cNvCxnSpPr>
          <p:nvPr/>
        </p:nvCxnSpPr>
        <p:spPr>
          <a:xfrm>
            <a:off x="5473237" y="3895267"/>
            <a:ext cx="255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8628;p94">
            <a:extLst>
              <a:ext uri="{FF2B5EF4-FFF2-40B4-BE49-F238E27FC236}">
                <a16:creationId xmlns:a16="http://schemas.microsoft.com/office/drawing/2014/main" id="{0B7FD747-3A54-1A45-B419-FD44EAD0BDCC}"/>
              </a:ext>
            </a:extLst>
          </p:cNvPr>
          <p:cNvCxnSpPr>
            <a:stCxn id="124" idx="3"/>
            <a:endCxn id="125" idx="1"/>
          </p:cNvCxnSpPr>
          <p:nvPr/>
        </p:nvCxnSpPr>
        <p:spPr>
          <a:xfrm>
            <a:off x="6172304" y="3895267"/>
            <a:ext cx="201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8629;p94">
            <a:extLst>
              <a:ext uri="{FF2B5EF4-FFF2-40B4-BE49-F238E27FC236}">
                <a16:creationId xmlns:a16="http://schemas.microsoft.com/office/drawing/2014/main" id="{E0A4F50E-31E2-9A41-95CC-F69CF428F90C}"/>
              </a:ext>
            </a:extLst>
          </p:cNvPr>
          <p:cNvCxnSpPr>
            <a:stCxn id="113" idx="2"/>
            <a:endCxn id="117" idx="0"/>
          </p:cNvCxnSpPr>
          <p:nvPr/>
        </p:nvCxnSpPr>
        <p:spPr>
          <a:xfrm>
            <a:off x="6595746" y="2172828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8630;p94">
            <a:extLst>
              <a:ext uri="{FF2B5EF4-FFF2-40B4-BE49-F238E27FC236}">
                <a16:creationId xmlns:a16="http://schemas.microsoft.com/office/drawing/2014/main" id="{EBAB4492-59EE-534D-BB69-421C712B9492}"/>
              </a:ext>
            </a:extLst>
          </p:cNvPr>
          <p:cNvCxnSpPr>
            <a:stCxn id="117" idx="2"/>
            <a:endCxn id="121" idx="0"/>
          </p:cNvCxnSpPr>
          <p:nvPr/>
        </p:nvCxnSpPr>
        <p:spPr>
          <a:xfrm>
            <a:off x="6595746" y="2819674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8631;p94">
            <a:extLst>
              <a:ext uri="{FF2B5EF4-FFF2-40B4-BE49-F238E27FC236}">
                <a16:creationId xmlns:a16="http://schemas.microsoft.com/office/drawing/2014/main" id="{8D32A7D8-B744-1541-BDBF-253A111BB012}"/>
              </a:ext>
            </a:extLst>
          </p:cNvPr>
          <p:cNvCxnSpPr>
            <a:stCxn id="121" idx="2"/>
            <a:endCxn id="125" idx="0"/>
          </p:cNvCxnSpPr>
          <p:nvPr/>
        </p:nvCxnSpPr>
        <p:spPr>
          <a:xfrm>
            <a:off x="6595746" y="3466521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8632;p94">
            <a:extLst>
              <a:ext uri="{FF2B5EF4-FFF2-40B4-BE49-F238E27FC236}">
                <a16:creationId xmlns:a16="http://schemas.microsoft.com/office/drawing/2014/main" id="{D63B052E-7AA2-D34C-9ED2-0DE7D2AD7FCA}"/>
              </a:ext>
            </a:extLst>
          </p:cNvPr>
          <p:cNvCxnSpPr>
            <a:stCxn id="118" idx="3"/>
            <a:endCxn id="119" idx="1"/>
          </p:cNvCxnSpPr>
          <p:nvPr/>
        </p:nvCxnSpPr>
        <p:spPr>
          <a:xfrm>
            <a:off x="4774171" y="3248421"/>
            <a:ext cx="255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8633;p94">
            <a:extLst>
              <a:ext uri="{FF2B5EF4-FFF2-40B4-BE49-F238E27FC236}">
                <a16:creationId xmlns:a16="http://schemas.microsoft.com/office/drawing/2014/main" id="{542B7DBD-0B47-C047-AD13-80E0DBCC90B1}"/>
              </a:ext>
            </a:extLst>
          </p:cNvPr>
          <p:cNvCxnSpPr>
            <a:stCxn id="119" idx="3"/>
            <a:endCxn id="120" idx="1"/>
          </p:cNvCxnSpPr>
          <p:nvPr/>
        </p:nvCxnSpPr>
        <p:spPr>
          <a:xfrm>
            <a:off x="5473237" y="3248421"/>
            <a:ext cx="255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8634;p94">
            <a:extLst>
              <a:ext uri="{FF2B5EF4-FFF2-40B4-BE49-F238E27FC236}">
                <a16:creationId xmlns:a16="http://schemas.microsoft.com/office/drawing/2014/main" id="{0A1AC8E3-AC20-3E4F-88E1-6464F2A358AA}"/>
              </a:ext>
            </a:extLst>
          </p:cNvPr>
          <p:cNvCxnSpPr>
            <a:endCxn id="121" idx="1"/>
          </p:cNvCxnSpPr>
          <p:nvPr/>
        </p:nvCxnSpPr>
        <p:spPr>
          <a:xfrm>
            <a:off x="6172296" y="3248421"/>
            <a:ext cx="201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8635;p94">
            <a:extLst>
              <a:ext uri="{FF2B5EF4-FFF2-40B4-BE49-F238E27FC236}">
                <a16:creationId xmlns:a16="http://schemas.microsoft.com/office/drawing/2014/main" id="{E496E43C-5259-A745-A7CA-BCD835A354F9}"/>
              </a:ext>
            </a:extLst>
          </p:cNvPr>
          <p:cNvCxnSpPr>
            <a:stCxn id="114" idx="3"/>
            <a:endCxn id="115" idx="1"/>
          </p:cNvCxnSpPr>
          <p:nvPr/>
        </p:nvCxnSpPr>
        <p:spPr>
          <a:xfrm>
            <a:off x="4774171" y="2601574"/>
            <a:ext cx="255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8636;p94">
            <a:extLst>
              <a:ext uri="{FF2B5EF4-FFF2-40B4-BE49-F238E27FC236}">
                <a16:creationId xmlns:a16="http://schemas.microsoft.com/office/drawing/2014/main" id="{B8BE96EA-EECE-C444-9EA8-B1F5566C9747}"/>
              </a:ext>
            </a:extLst>
          </p:cNvPr>
          <p:cNvCxnSpPr>
            <a:stCxn id="115" idx="3"/>
            <a:endCxn id="116" idx="1"/>
          </p:cNvCxnSpPr>
          <p:nvPr/>
        </p:nvCxnSpPr>
        <p:spPr>
          <a:xfrm>
            <a:off x="5473237" y="2601574"/>
            <a:ext cx="255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8637;p94">
            <a:extLst>
              <a:ext uri="{FF2B5EF4-FFF2-40B4-BE49-F238E27FC236}">
                <a16:creationId xmlns:a16="http://schemas.microsoft.com/office/drawing/2014/main" id="{8662D3A1-AF08-864B-9735-4F33D758BE2E}"/>
              </a:ext>
            </a:extLst>
          </p:cNvPr>
          <p:cNvCxnSpPr>
            <a:stCxn id="116" idx="3"/>
            <a:endCxn id="117" idx="1"/>
          </p:cNvCxnSpPr>
          <p:nvPr/>
        </p:nvCxnSpPr>
        <p:spPr>
          <a:xfrm>
            <a:off x="6172304" y="2601574"/>
            <a:ext cx="201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8638;p94">
            <a:extLst>
              <a:ext uri="{FF2B5EF4-FFF2-40B4-BE49-F238E27FC236}">
                <a16:creationId xmlns:a16="http://schemas.microsoft.com/office/drawing/2014/main" id="{6573AEDF-5C49-7C4A-AEC7-2FC80EF34E89}"/>
              </a:ext>
            </a:extLst>
          </p:cNvPr>
          <p:cNvCxnSpPr>
            <a:stCxn id="111" idx="2"/>
            <a:endCxn id="115" idx="0"/>
          </p:cNvCxnSpPr>
          <p:nvPr/>
        </p:nvCxnSpPr>
        <p:spPr>
          <a:xfrm>
            <a:off x="5251387" y="2172828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8639;p94">
            <a:extLst>
              <a:ext uri="{FF2B5EF4-FFF2-40B4-BE49-F238E27FC236}">
                <a16:creationId xmlns:a16="http://schemas.microsoft.com/office/drawing/2014/main" id="{E4510A3D-7640-5F40-8C2A-6824F36070DF}"/>
              </a:ext>
            </a:extLst>
          </p:cNvPr>
          <p:cNvCxnSpPr>
            <a:stCxn id="112" idx="2"/>
            <a:endCxn id="116" idx="0"/>
          </p:cNvCxnSpPr>
          <p:nvPr/>
        </p:nvCxnSpPr>
        <p:spPr>
          <a:xfrm>
            <a:off x="5950454" y="2172828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8640;p94">
            <a:extLst>
              <a:ext uri="{FF2B5EF4-FFF2-40B4-BE49-F238E27FC236}">
                <a16:creationId xmlns:a16="http://schemas.microsoft.com/office/drawing/2014/main" id="{929A1BBF-330B-1F4B-9CBA-729883D91B50}"/>
              </a:ext>
            </a:extLst>
          </p:cNvPr>
          <p:cNvCxnSpPr>
            <a:stCxn id="115" idx="2"/>
            <a:endCxn id="119" idx="0"/>
          </p:cNvCxnSpPr>
          <p:nvPr/>
        </p:nvCxnSpPr>
        <p:spPr>
          <a:xfrm>
            <a:off x="5251387" y="2819674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8641;p94">
            <a:extLst>
              <a:ext uri="{FF2B5EF4-FFF2-40B4-BE49-F238E27FC236}">
                <a16:creationId xmlns:a16="http://schemas.microsoft.com/office/drawing/2014/main" id="{150A21CB-155C-494D-A9D8-C40F70D36D68}"/>
              </a:ext>
            </a:extLst>
          </p:cNvPr>
          <p:cNvCxnSpPr>
            <a:stCxn id="116" idx="2"/>
            <a:endCxn id="120" idx="0"/>
          </p:cNvCxnSpPr>
          <p:nvPr/>
        </p:nvCxnSpPr>
        <p:spPr>
          <a:xfrm>
            <a:off x="5950454" y="2819674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8642;p94">
            <a:extLst>
              <a:ext uri="{FF2B5EF4-FFF2-40B4-BE49-F238E27FC236}">
                <a16:creationId xmlns:a16="http://schemas.microsoft.com/office/drawing/2014/main" id="{6C311D6B-7BA6-D44C-8F75-D3A9AD5EABC1}"/>
              </a:ext>
            </a:extLst>
          </p:cNvPr>
          <p:cNvCxnSpPr>
            <a:stCxn id="119" idx="2"/>
            <a:endCxn id="123" idx="0"/>
          </p:cNvCxnSpPr>
          <p:nvPr/>
        </p:nvCxnSpPr>
        <p:spPr>
          <a:xfrm>
            <a:off x="5251387" y="3466521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8643;p94">
            <a:extLst>
              <a:ext uri="{FF2B5EF4-FFF2-40B4-BE49-F238E27FC236}">
                <a16:creationId xmlns:a16="http://schemas.microsoft.com/office/drawing/2014/main" id="{F2FA4FDC-F1BE-3B4D-AAF3-86DB3E9EF5FF}"/>
              </a:ext>
            </a:extLst>
          </p:cNvPr>
          <p:cNvCxnSpPr>
            <a:stCxn id="120" idx="2"/>
            <a:endCxn id="124" idx="0"/>
          </p:cNvCxnSpPr>
          <p:nvPr/>
        </p:nvCxnSpPr>
        <p:spPr>
          <a:xfrm>
            <a:off x="5950454" y="3466521"/>
            <a:ext cx="0" cy="21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8952;p98">
            <a:extLst>
              <a:ext uri="{FF2B5EF4-FFF2-40B4-BE49-F238E27FC236}">
                <a16:creationId xmlns:a16="http://schemas.microsoft.com/office/drawing/2014/main" id="{AF212151-1D9E-1F43-89E2-E7A40A188DC3}"/>
              </a:ext>
            </a:extLst>
          </p:cNvPr>
          <p:cNvSpPr/>
          <p:nvPr/>
        </p:nvSpPr>
        <p:spPr>
          <a:xfrm>
            <a:off x="4251463" y="448276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" name="Google Shape;8953;p98">
            <a:extLst>
              <a:ext uri="{FF2B5EF4-FFF2-40B4-BE49-F238E27FC236}">
                <a16:creationId xmlns:a16="http://schemas.microsoft.com/office/drawing/2014/main" id="{C238F77E-4DDB-E44B-86B4-EF0824310B08}"/>
              </a:ext>
            </a:extLst>
          </p:cNvPr>
          <p:cNvSpPr txBox="1"/>
          <p:nvPr/>
        </p:nvSpPr>
        <p:spPr>
          <a:xfrm>
            <a:off x="4229638" y="442736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4x4 Rigid</a:t>
            </a:r>
            <a:r>
              <a:rPr kumimoji="0" lang="en" sz="18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Array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2C2954C-85E7-6C46-B5A3-605199779310}"/>
              </a:ext>
            </a:extLst>
          </p:cNvPr>
          <p:cNvSpPr/>
          <p:nvPr/>
        </p:nvSpPr>
        <p:spPr>
          <a:xfrm>
            <a:off x="4020092" y="5149491"/>
            <a:ext cx="3212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i="1">
                <a:highlight>
                  <a:srgbClr val="FFFF00"/>
                </a:highlight>
              </a:rPr>
              <a:t>Fixed Homogeneous Clusters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b="1" i="1">
              <a:highlight>
                <a:srgbClr val="FFFF00"/>
              </a:highlight>
            </a:endParaRP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D904A438-4831-1F10-414D-21672B24B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B461-1235-BE7C-BFBF-BE5D6701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9401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5" name="Google Shape;8905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"/>
              <a:t>Communication-centric Accelerator Design</a:t>
            </a:r>
            <a:endParaRPr/>
          </a:p>
        </p:txBody>
      </p:sp>
      <p:sp>
        <p:nvSpPr>
          <p:cNvPr id="8906" name="Google Shape;8906;p9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cxnSp>
        <p:nvCxnSpPr>
          <p:cNvPr id="8907" name="Google Shape;8907;p98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2" name="Google Shape;8952;p98"/>
          <p:cNvSpPr/>
          <p:nvPr/>
        </p:nvSpPr>
        <p:spPr>
          <a:xfrm>
            <a:off x="4251463" y="448276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53" name="Google Shape;8953;p98"/>
          <p:cNvSpPr txBox="1"/>
          <p:nvPr/>
        </p:nvSpPr>
        <p:spPr>
          <a:xfrm>
            <a:off x="4229638" y="442736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4x4 Flexible</a:t>
            </a:r>
            <a:r>
              <a:rPr kumimoji="0" lang="en" sz="18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Array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54" name="Google Shape;8954;p98"/>
          <p:cNvSpPr/>
          <p:nvPr/>
        </p:nvSpPr>
        <p:spPr>
          <a:xfrm>
            <a:off x="4732608" y="1716781"/>
            <a:ext cx="182400" cy="24123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55" name="Google Shape;8955;p98"/>
          <p:cNvSpPr/>
          <p:nvPr/>
        </p:nvSpPr>
        <p:spPr>
          <a:xfrm>
            <a:off x="5386404" y="1716781"/>
            <a:ext cx="182400" cy="24123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56" name="Google Shape;8956;p98"/>
          <p:cNvSpPr/>
          <p:nvPr/>
        </p:nvSpPr>
        <p:spPr>
          <a:xfrm>
            <a:off x="6094683" y="1716781"/>
            <a:ext cx="182400" cy="24123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57" name="Google Shape;8957;p98"/>
          <p:cNvSpPr/>
          <p:nvPr/>
        </p:nvSpPr>
        <p:spPr>
          <a:xfrm>
            <a:off x="6857445" y="1716781"/>
            <a:ext cx="182400" cy="26325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58" name="Google Shape;8958;p98"/>
          <p:cNvSpPr/>
          <p:nvPr/>
        </p:nvSpPr>
        <p:spPr>
          <a:xfrm>
            <a:off x="5005023" y="1455808"/>
            <a:ext cx="182400" cy="2673300"/>
          </a:xfrm>
          <a:prstGeom prst="rect">
            <a:avLst/>
          </a:prstGeom>
          <a:solidFill>
            <a:srgbClr val="00919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59" name="Google Shape;8959;p98"/>
          <p:cNvSpPr/>
          <p:nvPr/>
        </p:nvSpPr>
        <p:spPr>
          <a:xfrm>
            <a:off x="5658819" y="1455808"/>
            <a:ext cx="182400" cy="2673300"/>
          </a:xfrm>
          <a:prstGeom prst="rect">
            <a:avLst/>
          </a:prstGeom>
          <a:solidFill>
            <a:srgbClr val="00919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0" name="Google Shape;8960;p98"/>
          <p:cNvSpPr/>
          <p:nvPr/>
        </p:nvSpPr>
        <p:spPr>
          <a:xfrm>
            <a:off x="6367098" y="1455808"/>
            <a:ext cx="182400" cy="2673300"/>
          </a:xfrm>
          <a:prstGeom prst="rect">
            <a:avLst/>
          </a:prstGeom>
          <a:solidFill>
            <a:srgbClr val="00919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1" name="Google Shape;8961;p98"/>
          <p:cNvSpPr/>
          <p:nvPr/>
        </p:nvSpPr>
        <p:spPr>
          <a:xfrm>
            <a:off x="4296744" y="1455808"/>
            <a:ext cx="182400" cy="2673300"/>
          </a:xfrm>
          <a:prstGeom prst="rect">
            <a:avLst/>
          </a:prstGeom>
          <a:solidFill>
            <a:srgbClr val="00919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2" name="Google Shape;8962;p98"/>
          <p:cNvSpPr/>
          <p:nvPr/>
        </p:nvSpPr>
        <p:spPr>
          <a:xfrm>
            <a:off x="4337588" y="1727539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3" name="Google Shape;8963;p98"/>
          <p:cNvSpPr/>
          <p:nvPr/>
        </p:nvSpPr>
        <p:spPr>
          <a:xfrm>
            <a:off x="5045867" y="1727539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4" name="Google Shape;8964;p98"/>
          <p:cNvSpPr/>
          <p:nvPr/>
        </p:nvSpPr>
        <p:spPr>
          <a:xfrm>
            <a:off x="5754146" y="1727539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5" name="Google Shape;8965;p98"/>
          <p:cNvSpPr/>
          <p:nvPr/>
        </p:nvSpPr>
        <p:spPr>
          <a:xfrm>
            <a:off x="6407942" y="1727539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6" name="Google Shape;8966;p98"/>
          <p:cNvSpPr/>
          <p:nvPr/>
        </p:nvSpPr>
        <p:spPr>
          <a:xfrm>
            <a:off x="4337588" y="2381152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7" name="Google Shape;8967;p98"/>
          <p:cNvSpPr/>
          <p:nvPr/>
        </p:nvSpPr>
        <p:spPr>
          <a:xfrm>
            <a:off x="5045867" y="2381152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8" name="Google Shape;8968;p98"/>
          <p:cNvSpPr/>
          <p:nvPr/>
        </p:nvSpPr>
        <p:spPr>
          <a:xfrm>
            <a:off x="5754146" y="2381152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9" name="Google Shape;8969;p98"/>
          <p:cNvSpPr/>
          <p:nvPr/>
        </p:nvSpPr>
        <p:spPr>
          <a:xfrm>
            <a:off x="6407942" y="2381152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0" name="Google Shape;8970;p98"/>
          <p:cNvSpPr/>
          <p:nvPr/>
        </p:nvSpPr>
        <p:spPr>
          <a:xfrm>
            <a:off x="4337588" y="3034765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1" name="Google Shape;8971;p98"/>
          <p:cNvSpPr/>
          <p:nvPr/>
        </p:nvSpPr>
        <p:spPr>
          <a:xfrm>
            <a:off x="5045867" y="3034765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2" name="Google Shape;8972;p98"/>
          <p:cNvSpPr/>
          <p:nvPr/>
        </p:nvSpPr>
        <p:spPr>
          <a:xfrm>
            <a:off x="5754146" y="3034765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3" name="Google Shape;8973;p98"/>
          <p:cNvSpPr/>
          <p:nvPr/>
        </p:nvSpPr>
        <p:spPr>
          <a:xfrm>
            <a:off x="6407942" y="3034765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4" name="Google Shape;8974;p98"/>
          <p:cNvSpPr/>
          <p:nvPr/>
        </p:nvSpPr>
        <p:spPr>
          <a:xfrm>
            <a:off x="4296744" y="1455808"/>
            <a:ext cx="2560800" cy="261000"/>
          </a:xfrm>
          <a:prstGeom prst="rect">
            <a:avLst/>
          </a:prstGeom>
          <a:solidFill>
            <a:srgbClr val="00919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5" name="Google Shape;8975;p98"/>
          <p:cNvSpPr/>
          <p:nvPr/>
        </p:nvSpPr>
        <p:spPr>
          <a:xfrm>
            <a:off x="4296744" y="4129052"/>
            <a:ext cx="2560800" cy="2202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6" name="Google Shape;8976;p98"/>
          <p:cNvSpPr/>
          <p:nvPr/>
        </p:nvSpPr>
        <p:spPr>
          <a:xfrm>
            <a:off x="4337588" y="3688378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7" name="Google Shape;8977;p98"/>
          <p:cNvSpPr/>
          <p:nvPr/>
        </p:nvSpPr>
        <p:spPr>
          <a:xfrm>
            <a:off x="5045867" y="3688378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8" name="Google Shape;8978;p98"/>
          <p:cNvSpPr/>
          <p:nvPr/>
        </p:nvSpPr>
        <p:spPr>
          <a:xfrm>
            <a:off x="5754146" y="3688378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9" name="Google Shape;8979;p98"/>
          <p:cNvSpPr/>
          <p:nvPr/>
        </p:nvSpPr>
        <p:spPr>
          <a:xfrm>
            <a:off x="6407942" y="3688378"/>
            <a:ext cx="449700" cy="440700"/>
          </a:xfrm>
          <a:prstGeom prst="rect">
            <a:avLst/>
          </a:prstGeom>
          <a:solidFill>
            <a:srgbClr val="D7D0C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D7D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D7D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80" name="Google Shape;8980;p98"/>
          <p:cNvSpPr txBox="1"/>
          <p:nvPr/>
        </p:nvSpPr>
        <p:spPr>
          <a:xfrm>
            <a:off x="227743" y="1326852"/>
            <a:ext cx="3936942" cy="3924633"/>
          </a:xfrm>
          <a:prstGeom prst="rect">
            <a:avLst/>
          </a:prstGeom>
          <a:solidFill>
            <a:srgbClr val="009193">
              <a:alpha val="30588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Functionality: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Distribute weight and input operands</a:t>
            </a:r>
            <a:r>
              <a:rPr kumimoji="0" lang="en-US" sz="1800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to any PE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lang="en-US" i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(pattern depends on </a:t>
            </a:r>
            <a:r>
              <a:rPr lang="en-US" i="1" kern="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r>
              <a:rPr lang="en-US" i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800" i="1" u="none" strike="noStrike" kern="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Optimizations: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 Bandwidth</a:t>
            </a:r>
            <a:r>
              <a:rPr kumimoji="0" lang="en-US" sz="1800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800" i="1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amplification</a:t>
            </a:r>
            <a:r>
              <a:rPr kumimoji="0" lang="en-US" sz="1800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via in-network </a:t>
            </a:r>
            <a:r>
              <a:rPr kumimoji="0" lang="en-US" sz="1800" i="1" u="none" strike="noStrike" kern="0" cap="none" spc="0" normalizeH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multicast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lang="en-US" i="1" kern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kern="0">
                <a:latin typeface="Calibri"/>
                <a:ea typeface="Calibri"/>
                <a:cs typeface="Calibri"/>
                <a:sym typeface="Calibri"/>
              </a:rPr>
              <a:t>Local forwarding links</a:t>
            </a:r>
            <a:endParaRPr kumimoji="0" sz="180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Implementation: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lang="en-US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Topology: </a:t>
            </a:r>
            <a:r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Bus/Store-and-</a:t>
            </a:r>
            <a:r>
              <a:rPr lang="en-US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Fwd</a:t>
            </a:r>
            <a:r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/Tree/..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Latency:</a:t>
            </a:r>
            <a:r>
              <a:rPr kumimoji="0" lang="en-US" sz="18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800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O(1) to O</a:t>
            </a:r>
            <a:r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(N)</a:t>
            </a:r>
          </a:p>
          <a:p>
            <a:pPr lvl="0">
              <a:buClr>
                <a:srgbClr val="000000"/>
              </a:buClr>
              <a:buSzPts val="1800"/>
              <a:defRPr/>
            </a:pPr>
            <a:r>
              <a:rPr lang="en-US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No-stall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Bandwidth</a:t>
            </a:r>
            <a:r>
              <a:rPr lang="en-US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O(sqrt(N)-O(N)</a:t>
            </a:r>
            <a:endParaRPr kumimoji="0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980;p98">
            <a:extLst>
              <a:ext uri="{FF2B5EF4-FFF2-40B4-BE49-F238E27FC236}">
                <a16:creationId xmlns:a16="http://schemas.microsoft.com/office/drawing/2014/main" id="{3A82391D-CA86-B046-A696-7036F7D386AA}"/>
              </a:ext>
            </a:extLst>
          </p:cNvPr>
          <p:cNvSpPr txBox="1"/>
          <p:nvPr/>
        </p:nvSpPr>
        <p:spPr>
          <a:xfrm>
            <a:off x="7338727" y="1332368"/>
            <a:ext cx="3820423" cy="39191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Functionality: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Collection final (or partial) outputs from the PEs</a:t>
            </a:r>
            <a:endParaRPr kumimoji="0" lang="en-US" sz="1800" i="0" u="none" strike="noStrike" kern="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lang="en-US" i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(pattern depends on </a:t>
            </a:r>
            <a:r>
              <a:rPr lang="en-US" i="1" kern="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r>
              <a:rPr lang="en-US" i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800" i="1" u="none" strike="noStrike" kern="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Optimizations: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 Bandwidth</a:t>
            </a:r>
            <a:r>
              <a:rPr kumimoji="0" lang="en-US" sz="1800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800" i="1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reduction</a:t>
            </a:r>
            <a:r>
              <a:rPr kumimoji="0" lang="en-US" sz="1800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via in-network </a:t>
            </a:r>
            <a:r>
              <a:rPr kumimoji="0" lang="en-US" sz="1800" i="1" u="none" strike="noStrike" kern="0" cap="none" spc="0" normalizeH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reduction</a:t>
            </a:r>
            <a:endParaRPr kumimoji="0" sz="1800" i="1" u="none" strike="noStrike" kern="0" cap="none" spc="0" normalizeH="0" baseline="0" noProof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Implementation: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lang="en-US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Area: </a:t>
            </a:r>
            <a:r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Bus/Reduce-and-</a:t>
            </a:r>
            <a:r>
              <a:rPr lang="en-US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Fwd</a:t>
            </a:r>
            <a:r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/Tree/…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Latency:</a:t>
            </a:r>
            <a:r>
              <a:rPr lang="en-US" b="1" kern="0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800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O(1)/O(log(N))/O(sqrt(N)</a:t>
            </a:r>
            <a:endParaRPr lang="en-US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No-stall Bandwidth: 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O(sqrt(N)-O(N)</a:t>
            </a:r>
            <a:endParaRPr kumimoji="0" sz="1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6A0046B-12BB-964C-8964-DE8D22A62CA7}"/>
              </a:ext>
            </a:extLst>
          </p:cNvPr>
          <p:cNvSpPr/>
          <p:nvPr/>
        </p:nvSpPr>
        <p:spPr>
          <a:xfrm>
            <a:off x="3772459" y="5251492"/>
            <a:ext cx="37918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i="1">
                <a:highlight>
                  <a:srgbClr val="FFFF00"/>
                </a:highlight>
              </a:rPr>
              <a:t>Part-Flexible Homogenous Clusters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i="1">
                <a:highlight>
                  <a:srgbClr val="FFFF00"/>
                </a:highlight>
              </a:rPr>
              <a:t>Full-Flexible Homogenous Clusters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i="1">
                <a:highlight>
                  <a:srgbClr val="FFFF00"/>
                </a:highlight>
              </a:rPr>
              <a:t>Full-Flexible Hetero. Clusters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1A804A64-A00B-EBA7-B663-40002D54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CB3DB3E-42FF-60E1-4D1A-D58A5795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523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4" grpId="0" animBg="1"/>
      <p:bldP spid="8955" grpId="0" animBg="1"/>
      <p:bldP spid="8956" grpId="0" animBg="1"/>
      <p:bldP spid="8957" grpId="0" animBg="1"/>
      <p:bldP spid="8958" grpId="0" animBg="1"/>
      <p:bldP spid="8958" grpId="1" animBg="1"/>
      <p:bldP spid="8959" grpId="0" animBg="1"/>
      <p:bldP spid="8960" grpId="0" animBg="1"/>
      <p:bldP spid="8961" grpId="0" animBg="1"/>
      <p:bldP spid="8974" grpId="0" animBg="1"/>
      <p:bldP spid="8975" grpId="0" animBg="1"/>
      <p:bldP spid="8980" grpId="0" animBg="1"/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9C9F-06BB-E54B-A9E6-AC88E32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Comm-centric Classification of DNN Accelerators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40C8B-578B-C447-886F-DBE5CFB3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26</a:t>
            </a:fld>
            <a:endParaRPr lang="id-ID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82D6DE-0D9A-3245-823E-CE4CCDA7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398583"/>
              </p:ext>
            </p:extLst>
          </p:nvPr>
        </p:nvGraphicFramePr>
        <p:xfrm>
          <a:off x="566615" y="801076"/>
          <a:ext cx="10926114" cy="5418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3692">
                  <a:extLst>
                    <a:ext uri="{9D8B030D-6E8A-4147-A177-3AD203B41FA5}">
                      <a16:colId xmlns:a16="http://schemas.microsoft.com/office/drawing/2014/main" val="1017021481"/>
                    </a:ext>
                  </a:extLst>
                </a:gridCol>
                <a:gridCol w="2461759">
                  <a:extLst>
                    <a:ext uri="{9D8B030D-6E8A-4147-A177-3AD203B41FA5}">
                      <a16:colId xmlns:a16="http://schemas.microsoft.com/office/drawing/2014/main" val="2428573108"/>
                    </a:ext>
                  </a:extLst>
                </a:gridCol>
                <a:gridCol w="2656169">
                  <a:extLst>
                    <a:ext uri="{9D8B030D-6E8A-4147-A177-3AD203B41FA5}">
                      <a16:colId xmlns:a16="http://schemas.microsoft.com/office/drawing/2014/main" val="1318850476"/>
                    </a:ext>
                  </a:extLst>
                </a:gridCol>
                <a:gridCol w="3424494">
                  <a:extLst>
                    <a:ext uri="{9D8B030D-6E8A-4147-A177-3AD203B41FA5}">
                      <a16:colId xmlns:a16="http://schemas.microsoft.com/office/drawing/2014/main" val="2904533641"/>
                    </a:ext>
                  </a:extLst>
                </a:gridCol>
              </a:tblGrid>
              <a:tr h="33476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Accelerator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Distribution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dirty="0">
                          <a:solidFill>
                            <a:srgbClr val="0432FF"/>
                          </a:solidFill>
                        </a:rPr>
                        <a:t>Latency, Injection BW</a:t>
                      </a:r>
                      <a:endParaRPr lang="en-US" sz="18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93">
                        <a:alpha val="42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Reduction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dirty="0">
                          <a:solidFill>
                            <a:srgbClr val="0432FF"/>
                          </a:solidFill>
                        </a:rPr>
                        <a:t>Latency, Ejection BW</a:t>
                      </a:r>
                      <a:endParaRPr lang="en-US" sz="18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Level of Flexibility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43277"/>
                  </a:ext>
                </a:extLst>
              </a:tr>
              <a:tr h="819280">
                <a:tc>
                  <a:txBody>
                    <a:bodyPr/>
                    <a:lstStyle/>
                    <a:p>
                      <a:r>
                        <a:rPr lang="en-US" b="1" err="1"/>
                        <a:t>Eyeriss</a:t>
                      </a:r>
                      <a:r>
                        <a:rPr lang="en-US"/>
                        <a:t> (ISSCC 2016)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(multiple) Bus </a:t>
                      </a:r>
                    </a:p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O(1), param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93">
                        <a:alpha val="42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 </a:t>
                      </a:r>
                    </a:p>
                    <a:p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O(1),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Partially-Flexible Homogeneous 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519410"/>
                  </a:ext>
                </a:extLst>
              </a:tr>
              <a:tr h="572615">
                <a:tc>
                  <a:txBody>
                    <a:bodyPr/>
                    <a:lstStyle/>
                    <a:p>
                      <a:r>
                        <a:rPr lang="en-US" b="1"/>
                        <a:t>TPU</a:t>
                      </a:r>
                      <a:r>
                        <a:rPr lang="en-US"/>
                        <a:t> (ISCA 2017)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Store-and-</a:t>
                      </a:r>
                      <a:r>
                        <a:rPr lang="en-US" dirty="0" err="1"/>
                        <a:t>Fwd</a:t>
                      </a:r>
                      <a:r>
                        <a:rPr lang="en-US" dirty="0"/>
                        <a:t> </a:t>
                      </a:r>
                      <a:endParaRPr lang="es-ES" dirty="0"/>
                    </a:p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O(</a:t>
                      </a:r>
                      <a:r>
                        <a:rPr lang="en-US" dirty="0" err="1">
                          <a:solidFill>
                            <a:srgbClr val="0432FF"/>
                          </a:solidFill>
                        </a:rPr>
                        <a:t>sqrtN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), sqrt(N)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93">
                        <a:alpha val="42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Reduce-and-</a:t>
                      </a:r>
                      <a:r>
                        <a:rPr lang="en-US" err="1"/>
                        <a:t>Fwd</a:t>
                      </a:r>
                      <a:endParaRPr lang="en-US"/>
                    </a:p>
                    <a:p>
                      <a:r>
                        <a:rPr lang="en-US">
                          <a:solidFill>
                            <a:srgbClr val="0432FF"/>
                          </a:solidFill>
                        </a:rPr>
                        <a:t>O(sqrt(N), sqrt(N)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Fixed Homogeneous 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03180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b="1"/>
                        <a:t>NVDLA</a:t>
                      </a:r>
                      <a:r>
                        <a:rPr lang="en-US"/>
                        <a:t> (2017)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Bus</a:t>
                      </a:r>
                    </a:p>
                    <a:p>
                      <a:r>
                        <a:rPr lang="en-US">
                          <a:solidFill>
                            <a:srgbClr val="0432FF"/>
                          </a:solidFill>
                        </a:rPr>
                        <a:t>O(1),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93">
                        <a:alpha val="42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  <a:p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O(</a:t>
                      </a:r>
                      <a:r>
                        <a:rPr lang="en-US" dirty="0" err="1">
                          <a:solidFill>
                            <a:srgbClr val="0432FF"/>
                          </a:solidFill>
                        </a:rPr>
                        <a:t>logN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),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Fixed Homogeneous 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5438"/>
                  </a:ext>
                </a:extLst>
              </a:tr>
              <a:tr h="819280">
                <a:tc>
                  <a:txBody>
                    <a:bodyPr/>
                    <a:lstStyle/>
                    <a:p>
                      <a:r>
                        <a:rPr lang="en-US" b="1"/>
                        <a:t>MAERI</a:t>
                      </a:r>
                      <a:r>
                        <a:rPr lang="en-US"/>
                        <a:t> (ASPLOS 2018)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0"/>
                        <a:t>Chubby-Tree</a:t>
                      </a:r>
                    </a:p>
                    <a:p>
                      <a:r>
                        <a:rPr lang="en-US">
                          <a:solidFill>
                            <a:srgbClr val="0432FF"/>
                          </a:solidFill>
                        </a:rPr>
                        <a:t>O(1), param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93">
                        <a:alpha val="42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Augmented Reduction Tree (ART)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432FF"/>
                          </a:solidFill>
                        </a:rPr>
                        <a:t>O(</a:t>
                      </a:r>
                      <a:r>
                        <a:rPr lang="en-US" err="1">
                          <a:solidFill>
                            <a:srgbClr val="0432FF"/>
                          </a:solidFill>
                        </a:rPr>
                        <a:t>logN</a:t>
                      </a:r>
                      <a:r>
                        <a:rPr lang="en-US">
                          <a:solidFill>
                            <a:srgbClr val="0432FF"/>
                          </a:solidFill>
                        </a:rPr>
                        <a:t>), param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Fully-Flexible Homogeneous 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708"/>
                  </a:ext>
                </a:extLst>
              </a:tr>
              <a:tr h="819280">
                <a:tc>
                  <a:txBody>
                    <a:bodyPr/>
                    <a:lstStyle/>
                    <a:p>
                      <a:r>
                        <a:rPr lang="en-US" b="1"/>
                        <a:t>Eyeriss_v2 </a:t>
                      </a:r>
                      <a:r>
                        <a:rPr lang="en-US"/>
                        <a:t>(JETCAS 2019)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Hierarchical Mesh</a:t>
                      </a:r>
                    </a:p>
                    <a:p>
                      <a:r>
                        <a:rPr lang="en-US">
                          <a:solidFill>
                            <a:srgbClr val="0432FF"/>
                          </a:solidFill>
                        </a:rPr>
                        <a:t>O(sqrt(N)), param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93">
                        <a:alpha val="42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Hierarchical Mesh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432FF"/>
                          </a:solidFill>
                        </a:rPr>
                        <a:t>O(sqrt(N)), param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Fully-Flexible Homogeneous Clusters </a:t>
                      </a:r>
                      <a:r>
                        <a:rPr lang="en-US" b="0" i="1">
                          <a:solidFill>
                            <a:schemeClr val="tx1"/>
                          </a:solidFill>
                        </a:rPr>
                        <a:t>(with Sparsity Controller)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916127"/>
                  </a:ext>
                </a:extLst>
              </a:tr>
              <a:tr h="819280">
                <a:tc>
                  <a:txBody>
                    <a:bodyPr/>
                    <a:lstStyle/>
                    <a:p>
                      <a:r>
                        <a:rPr lang="en-US" b="1"/>
                        <a:t>SIGMA</a:t>
                      </a:r>
                      <a:r>
                        <a:rPr lang="en-US"/>
                        <a:t> (HPCA 2020)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Benes</a:t>
                      </a:r>
                    </a:p>
                    <a:p>
                      <a:r>
                        <a:rPr lang="en-US">
                          <a:solidFill>
                            <a:srgbClr val="0432FF"/>
                          </a:solidFill>
                        </a:rPr>
                        <a:t>O(1),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93">
                        <a:alpha val="42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Forwarding Adder Network (FAN)</a:t>
                      </a:r>
                    </a:p>
                    <a:p>
                      <a:r>
                        <a:rPr lang="en-US">
                          <a:solidFill>
                            <a:srgbClr val="0432FF"/>
                          </a:solidFill>
                        </a:rPr>
                        <a:t>O(log(N)), N/2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Fully-Flexible Heterogeneous Clusters </a:t>
                      </a:r>
                      <a:r>
                        <a:rPr lang="en-US" b="0" i="1" dirty="0">
                          <a:solidFill>
                            <a:schemeClr val="tx1"/>
                          </a:solidFill>
                        </a:rPr>
                        <a:t>(with Sparsity Controller)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8929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DEA45-1D9B-DA11-6FEC-3ADB82DD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0DB73-1D7B-4B01-8681-6D0E76B0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49337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7" name="Google Shape;8987;p99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8988" name="Google Shape;8988;p99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9" name="Google Shape;8989;p99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0" name="Google Shape;8990;p99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1" name="Google Shape;8991;p99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2" name="Google Shape;8992;p99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3" name="Google Shape;8993;p99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4" name="Google Shape;8994;p99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K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5" name="Google Shape;8995;p99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6" name="Google Shape;8996;p99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7" name="Google Shape;8997;p99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8" name="Google Shape;8998;p99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9" name="Google Shape;8999;p99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0" name="Google Shape;9000;p99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1" name="Google Shape;9001;p99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2" name="Google Shape;9002;p99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3" name="Google Shape;9003;p99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004" name="Google Shape;9004;p99"/>
            <p:cNvCxnSpPr>
              <a:stCxn id="8988" idx="3"/>
              <a:endCxn id="8989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5" name="Google Shape;9005;p99"/>
            <p:cNvCxnSpPr>
              <a:stCxn id="8989" idx="3"/>
              <a:endCxn id="8990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6" name="Google Shape;9006;p99"/>
            <p:cNvCxnSpPr>
              <a:endCxn id="8991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7" name="Google Shape;9007;p99"/>
            <p:cNvCxnSpPr>
              <a:stCxn id="8988" idx="2"/>
              <a:endCxn id="8992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8" name="Google Shape;9008;p99"/>
            <p:cNvCxnSpPr>
              <a:stCxn id="8992" idx="2"/>
              <a:endCxn id="8996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9" name="Google Shape;9009;p99"/>
            <p:cNvCxnSpPr>
              <a:stCxn id="8996" idx="2"/>
              <a:endCxn id="9000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0" name="Google Shape;9010;p99"/>
            <p:cNvCxnSpPr>
              <a:stCxn id="9000" idx="3"/>
              <a:endCxn id="9001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1" name="Google Shape;9011;p99"/>
            <p:cNvCxnSpPr>
              <a:stCxn id="9001" idx="3"/>
              <a:endCxn id="9002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2" name="Google Shape;9012;p99"/>
            <p:cNvCxnSpPr>
              <a:stCxn id="9002" idx="3"/>
              <a:endCxn id="9003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3" name="Google Shape;9013;p99"/>
            <p:cNvCxnSpPr>
              <a:stCxn id="8991" idx="2"/>
              <a:endCxn id="8995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4" name="Google Shape;9014;p99"/>
            <p:cNvCxnSpPr>
              <a:stCxn id="8995" idx="2"/>
              <a:endCxn id="8999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5" name="Google Shape;9015;p99"/>
            <p:cNvCxnSpPr>
              <a:stCxn id="8999" idx="2"/>
              <a:endCxn id="9003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6" name="Google Shape;9016;p99"/>
            <p:cNvCxnSpPr>
              <a:stCxn id="8996" idx="3"/>
              <a:endCxn id="8997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7" name="Google Shape;9017;p99"/>
            <p:cNvCxnSpPr>
              <a:stCxn id="8997" idx="3"/>
              <a:endCxn id="8998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8" name="Google Shape;9018;p99"/>
            <p:cNvCxnSpPr>
              <a:endCxn id="8999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9" name="Google Shape;9019;p99"/>
            <p:cNvCxnSpPr>
              <a:stCxn id="8992" idx="3"/>
              <a:endCxn id="8993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0" name="Google Shape;9020;p99"/>
            <p:cNvCxnSpPr>
              <a:stCxn id="8993" idx="3"/>
              <a:endCxn id="8994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1" name="Google Shape;9021;p99"/>
            <p:cNvCxnSpPr>
              <a:stCxn id="8994" idx="3"/>
              <a:endCxn id="8995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2" name="Google Shape;9022;p99"/>
            <p:cNvCxnSpPr>
              <a:stCxn id="8989" idx="2"/>
              <a:endCxn id="8993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3" name="Google Shape;9023;p99"/>
            <p:cNvCxnSpPr>
              <a:stCxn id="8990" idx="2"/>
              <a:endCxn id="8994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4" name="Google Shape;9024;p99"/>
            <p:cNvCxnSpPr>
              <a:stCxn id="8993" idx="2"/>
              <a:endCxn id="8997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5" name="Google Shape;9025;p99"/>
            <p:cNvCxnSpPr>
              <a:stCxn id="8994" idx="2"/>
              <a:endCxn id="8998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6" name="Google Shape;9026;p99"/>
            <p:cNvCxnSpPr>
              <a:stCxn id="8997" idx="2"/>
              <a:endCxn id="9001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7" name="Google Shape;9027;p99"/>
            <p:cNvCxnSpPr>
              <a:stCxn id="8998" idx="2"/>
              <a:endCxn id="9002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28" name="Google Shape;9028;p99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9029" name="Google Shape;9029;p99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0" name="Google Shape;9030;p99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31" name="Google Shape;9031;p99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32" name="Google Shape;9032;p99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033" name="Google Shape;9033;p99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9034" name="Google Shape;9034;p99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5" name="Google Shape;9035;p99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36" name="Google Shape;9036;p99"/>
          <p:cNvGrpSpPr/>
          <p:nvPr/>
        </p:nvGrpSpPr>
        <p:grpSpPr>
          <a:xfrm>
            <a:off x="1389616" y="3119523"/>
            <a:ext cx="443744" cy="1082959"/>
            <a:chOff x="7340875" y="2225275"/>
            <a:chExt cx="628800" cy="1530900"/>
          </a:xfrm>
        </p:grpSpPr>
        <p:sp>
          <p:nvSpPr>
            <p:cNvPr id="9037" name="Google Shape;9037;p99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8" name="Google Shape;9038;p99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39" name="Google Shape;9039;p99"/>
          <p:cNvGrpSpPr/>
          <p:nvPr/>
        </p:nvGrpSpPr>
        <p:grpSpPr>
          <a:xfrm>
            <a:off x="780016" y="3119523"/>
            <a:ext cx="443744" cy="1082959"/>
            <a:chOff x="7340875" y="2225275"/>
            <a:chExt cx="628800" cy="1530900"/>
          </a:xfrm>
        </p:grpSpPr>
        <p:sp>
          <p:nvSpPr>
            <p:cNvPr id="9040" name="Google Shape;9040;p99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1" name="Google Shape;9041;p99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42" name="Google Shape;9042;p99"/>
          <p:cNvGrpSpPr/>
          <p:nvPr/>
        </p:nvGrpSpPr>
        <p:grpSpPr>
          <a:xfrm>
            <a:off x="170416" y="3119523"/>
            <a:ext cx="443744" cy="1082959"/>
            <a:chOff x="7340875" y="2225275"/>
            <a:chExt cx="628800" cy="1530900"/>
          </a:xfrm>
        </p:grpSpPr>
        <p:sp>
          <p:nvSpPr>
            <p:cNvPr id="9043" name="Google Shape;9043;p99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4" name="Google Shape;9044;p99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47" name="Google Shape;9047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9045" name="Google Shape;9045;p9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2F06D7-9FFE-7344-8D79-EBF3650CD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46" name="Google Shape;9046;p99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048" name="Google Shape;9048;p99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49" name="Google Shape;904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50" name="Google Shape;9050;p99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1" name="Google Shape;9051;p99"/>
          <p:cNvSpPr txBox="1"/>
          <p:nvPr/>
        </p:nvSpPr>
        <p:spPr>
          <a:xfrm>
            <a:off x="3996425" y="1691263"/>
            <a:ext cx="42285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 up the stationary values.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52" name="Google Shape;9052;p99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9BF83B-22E6-27DA-D033-1D358C50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A55AB-C056-B7B0-3234-D22AC41E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421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7" name="Google Shape;9057;p100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9058" name="Google Shape;9058;p10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9" name="Google Shape;9059;p100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0" name="Google Shape;9060;p100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1" name="Google Shape;9061;p100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2" name="Google Shape;9062;p10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3" name="Google Shape;9063;p100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4" name="Google Shape;9064;p100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K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5" name="Google Shape;9065;p100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6" name="Google Shape;9066;p100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7" name="Google Shape;9067;p100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8" name="Google Shape;9068;p100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9" name="Google Shape;9069;p100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0" name="Google Shape;9070;p100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1" name="Google Shape;9071;p100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2" name="Google Shape;9072;p100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3" name="Google Shape;9073;p100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074" name="Google Shape;9074;p100"/>
            <p:cNvCxnSpPr>
              <a:stCxn id="9058" idx="3"/>
              <a:endCxn id="9059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5" name="Google Shape;9075;p100"/>
            <p:cNvCxnSpPr>
              <a:stCxn id="9059" idx="3"/>
              <a:endCxn id="9060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6" name="Google Shape;9076;p100"/>
            <p:cNvCxnSpPr>
              <a:endCxn id="9061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7" name="Google Shape;9077;p100"/>
            <p:cNvCxnSpPr>
              <a:stCxn id="9058" idx="2"/>
              <a:endCxn id="9062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8" name="Google Shape;9078;p100"/>
            <p:cNvCxnSpPr>
              <a:stCxn id="9062" idx="2"/>
              <a:endCxn id="9066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9" name="Google Shape;9079;p100"/>
            <p:cNvCxnSpPr>
              <a:stCxn id="9066" idx="2"/>
              <a:endCxn id="9070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0" name="Google Shape;9080;p100"/>
            <p:cNvCxnSpPr>
              <a:stCxn id="9070" idx="3"/>
              <a:endCxn id="9071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1" name="Google Shape;9081;p100"/>
            <p:cNvCxnSpPr>
              <a:stCxn id="9071" idx="3"/>
              <a:endCxn id="9072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2" name="Google Shape;9082;p100"/>
            <p:cNvCxnSpPr>
              <a:stCxn id="9072" idx="3"/>
              <a:endCxn id="9073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3" name="Google Shape;9083;p100"/>
            <p:cNvCxnSpPr>
              <a:stCxn id="9061" idx="2"/>
              <a:endCxn id="9065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4" name="Google Shape;9084;p100"/>
            <p:cNvCxnSpPr>
              <a:stCxn id="9065" idx="2"/>
              <a:endCxn id="9069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5" name="Google Shape;9085;p100"/>
            <p:cNvCxnSpPr>
              <a:stCxn id="9069" idx="2"/>
              <a:endCxn id="9073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6" name="Google Shape;9086;p100"/>
            <p:cNvCxnSpPr>
              <a:stCxn id="9066" idx="3"/>
              <a:endCxn id="9067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7" name="Google Shape;9087;p100"/>
            <p:cNvCxnSpPr>
              <a:stCxn id="9067" idx="3"/>
              <a:endCxn id="9068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8" name="Google Shape;9088;p100"/>
            <p:cNvCxnSpPr>
              <a:endCxn id="9069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9" name="Google Shape;9089;p100"/>
            <p:cNvCxnSpPr>
              <a:stCxn id="9062" idx="3"/>
              <a:endCxn id="9063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0" name="Google Shape;9090;p100"/>
            <p:cNvCxnSpPr>
              <a:stCxn id="9063" idx="3"/>
              <a:endCxn id="9064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1" name="Google Shape;9091;p100"/>
            <p:cNvCxnSpPr>
              <a:stCxn id="9064" idx="3"/>
              <a:endCxn id="9065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2" name="Google Shape;9092;p100"/>
            <p:cNvCxnSpPr>
              <a:stCxn id="9059" idx="2"/>
              <a:endCxn id="9063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3" name="Google Shape;9093;p100"/>
            <p:cNvCxnSpPr>
              <a:stCxn id="9060" idx="2"/>
              <a:endCxn id="9064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4" name="Google Shape;9094;p100"/>
            <p:cNvCxnSpPr>
              <a:stCxn id="9063" idx="2"/>
              <a:endCxn id="9067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5" name="Google Shape;9095;p100"/>
            <p:cNvCxnSpPr>
              <a:stCxn id="9064" idx="2"/>
              <a:endCxn id="9068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6" name="Google Shape;9096;p100"/>
            <p:cNvCxnSpPr>
              <a:stCxn id="9067" idx="2"/>
              <a:endCxn id="9071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7" name="Google Shape;9097;p100"/>
            <p:cNvCxnSpPr>
              <a:stCxn id="9068" idx="2"/>
              <a:endCxn id="9072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98" name="Google Shape;9098;p100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99" name="Google Shape;9099;p100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0" name="Google Shape;9100;p100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1" name="Google Shape;9101;p100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2" name="Google Shape;9102;p100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3" name="Google Shape;9103;p100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4" name="Google Shape;9104;p100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5" name="Google Shape;9105;p100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6" name="Google Shape;9106;p100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7" name="Google Shape;9107;p100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8" name="Google Shape;9108;p100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9" name="Google Shape;9109;p100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0" name="Google Shape;9110;p100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1" name="Google Shape;9111;p100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2" name="Google Shape;9112;p100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3" name="Google Shape;9113;p100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4" name="Google Shape;9114;p100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5" name="Google Shape;9115;p100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6" name="Google Shape;9116;p100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7" name="Google Shape;9117;p100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8" name="Google Shape;9118;p100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9" name="Google Shape;9119;p100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20" name="Google Shape;9120;p100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21" name="Google Shape;9121;p100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22" name="Google Shape;9122;p100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23" name="Google Shape;9123;p100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124" name="Google Shape;9124;p100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9125" name="Google Shape;9125;p100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26" name="Google Shape;9126;p100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127" name="Google Shape;9127;p100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28" name="Google Shape;9128;p100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129" name="Google Shape;9129;p100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9130" name="Google Shape;9130;p10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1" name="Google Shape;9131;p10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32" name="Google Shape;9132;p100"/>
          <p:cNvGrpSpPr/>
          <p:nvPr/>
        </p:nvGrpSpPr>
        <p:grpSpPr>
          <a:xfrm>
            <a:off x="1389616" y="3119523"/>
            <a:ext cx="443744" cy="1082959"/>
            <a:chOff x="7340875" y="2225275"/>
            <a:chExt cx="628800" cy="1530900"/>
          </a:xfrm>
        </p:grpSpPr>
        <p:sp>
          <p:nvSpPr>
            <p:cNvPr id="9133" name="Google Shape;9133;p10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4" name="Google Shape;9134;p10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35" name="Google Shape;9135;p100"/>
          <p:cNvGrpSpPr/>
          <p:nvPr/>
        </p:nvGrpSpPr>
        <p:grpSpPr>
          <a:xfrm>
            <a:off x="7942816" y="3119523"/>
            <a:ext cx="443744" cy="1082959"/>
            <a:chOff x="7340875" y="2225275"/>
            <a:chExt cx="628800" cy="1530900"/>
          </a:xfrm>
        </p:grpSpPr>
        <p:sp>
          <p:nvSpPr>
            <p:cNvPr id="9136" name="Google Shape;9136;p10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7" name="Google Shape;9137;p10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38" name="Google Shape;9138;p100"/>
          <p:cNvGrpSpPr/>
          <p:nvPr/>
        </p:nvGrpSpPr>
        <p:grpSpPr>
          <a:xfrm>
            <a:off x="7333216" y="3119523"/>
            <a:ext cx="443744" cy="1082959"/>
            <a:chOff x="7340875" y="2225275"/>
            <a:chExt cx="628800" cy="1530900"/>
          </a:xfrm>
        </p:grpSpPr>
        <p:sp>
          <p:nvSpPr>
            <p:cNvPr id="9139" name="Google Shape;9139;p10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0" name="Google Shape;9140;p10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41" name="Google Shape;9141;p100"/>
          <p:cNvGrpSpPr/>
          <p:nvPr/>
        </p:nvGrpSpPr>
        <p:grpSpPr>
          <a:xfrm>
            <a:off x="780016" y="3119523"/>
            <a:ext cx="443744" cy="1082959"/>
            <a:chOff x="7340875" y="2225275"/>
            <a:chExt cx="628800" cy="1530900"/>
          </a:xfrm>
        </p:grpSpPr>
        <p:sp>
          <p:nvSpPr>
            <p:cNvPr id="9142" name="Google Shape;9142;p10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3" name="Google Shape;9143;p10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44" name="Google Shape;9144;p100"/>
          <p:cNvGrpSpPr/>
          <p:nvPr/>
        </p:nvGrpSpPr>
        <p:grpSpPr>
          <a:xfrm>
            <a:off x="170416" y="3119523"/>
            <a:ext cx="443744" cy="1082959"/>
            <a:chOff x="7340875" y="2225275"/>
            <a:chExt cx="628800" cy="1530900"/>
          </a:xfrm>
        </p:grpSpPr>
        <p:sp>
          <p:nvSpPr>
            <p:cNvPr id="9145" name="Google Shape;9145;p10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6" name="Google Shape;9146;p10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47" name="Google Shape;9147;p100"/>
          <p:cNvGrpSpPr/>
          <p:nvPr/>
        </p:nvGrpSpPr>
        <p:grpSpPr>
          <a:xfrm>
            <a:off x="6723616" y="3119523"/>
            <a:ext cx="443744" cy="1082959"/>
            <a:chOff x="7340875" y="2225275"/>
            <a:chExt cx="628800" cy="1530900"/>
          </a:xfrm>
        </p:grpSpPr>
        <p:sp>
          <p:nvSpPr>
            <p:cNvPr id="9148" name="Google Shape;9148;p10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9" name="Google Shape;9149;p10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50" name="Google Shape;9150;p100"/>
          <p:cNvGrpSpPr/>
          <p:nvPr/>
        </p:nvGrpSpPr>
        <p:grpSpPr>
          <a:xfrm>
            <a:off x="6114016" y="3119523"/>
            <a:ext cx="443744" cy="1082959"/>
            <a:chOff x="7340875" y="2225275"/>
            <a:chExt cx="628800" cy="1530900"/>
          </a:xfrm>
        </p:grpSpPr>
        <p:sp>
          <p:nvSpPr>
            <p:cNvPr id="9151" name="Google Shape;9151;p10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2" name="Google Shape;9152;p10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157" name="Google Shape;9157;p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9153" name="Google Shape;9153;p10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2F1A79-64B0-2744-965D-7EB196A99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54" name="Google Shape;9154;p100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55" name="Google Shape;9155;p100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56" name="Google Shape;9156;p100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158" name="Google Shape;9158;p100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59" name="Google Shape;915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60" name="Google Shape;9160;p100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61" name="Google Shape;9161;p100"/>
          <p:cNvSpPr txBox="1"/>
          <p:nvPr/>
        </p:nvSpPr>
        <p:spPr>
          <a:xfrm>
            <a:off x="3996425" y="1691263"/>
            <a:ext cx="42285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 up the stationary values.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62" name="Google Shape;9162;p100"/>
          <p:cNvSpPr/>
          <p:nvPr/>
        </p:nvSpPr>
        <p:spPr>
          <a:xfrm rot="-6608601">
            <a:off x="8497205" y="2796869"/>
            <a:ext cx="229114" cy="4004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63" name="Google Shape;9163;p100"/>
          <p:cNvSpPr/>
          <p:nvPr/>
        </p:nvSpPr>
        <p:spPr>
          <a:xfrm rot="-9629853">
            <a:off x="8577349" y="2993861"/>
            <a:ext cx="229147" cy="10997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64" name="Google Shape;9164;p100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6A312-AF6F-C58D-B7E9-7F971815C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E2911-217C-EAD6-2444-6D9802A25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52841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9" name="Google Shape;9169;p101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9170" name="Google Shape;9170;p10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1" name="Google Shape;9171;p101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2" name="Google Shape;9172;p101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3" name="Google Shape;9173;p101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4" name="Google Shape;9174;p10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5" name="Google Shape;9175;p101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6" name="Google Shape;9176;p101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K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7" name="Google Shape;9177;p101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8" name="Google Shape;9178;p101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9" name="Google Shape;9179;p101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0" name="Google Shape;9180;p101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1" name="Google Shape;9181;p101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2" name="Google Shape;9182;p101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3" name="Google Shape;9183;p101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4" name="Google Shape;9184;p101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5" name="Google Shape;9185;p101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186" name="Google Shape;9186;p101"/>
            <p:cNvCxnSpPr>
              <a:stCxn id="9170" idx="3"/>
              <a:endCxn id="9171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7" name="Google Shape;9187;p101"/>
            <p:cNvCxnSpPr>
              <a:stCxn id="9171" idx="3"/>
              <a:endCxn id="9172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8" name="Google Shape;9188;p101"/>
            <p:cNvCxnSpPr>
              <a:endCxn id="9173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9" name="Google Shape;9189;p101"/>
            <p:cNvCxnSpPr>
              <a:stCxn id="9170" idx="2"/>
              <a:endCxn id="9174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0" name="Google Shape;9190;p101"/>
            <p:cNvCxnSpPr>
              <a:stCxn id="9174" idx="2"/>
              <a:endCxn id="9178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1" name="Google Shape;9191;p101"/>
            <p:cNvCxnSpPr>
              <a:stCxn id="9178" idx="2"/>
              <a:endCxn id="9182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2" name="Google Shape;9192;p101"/>
            <p:cNvCxnSpPr>
              <a:stCxn id="9182" idx="3"/>
              <a:endCxn id="9183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3" name="Google Shape;9193;p101"/>
            <p:cNvCxnSpPr>
              <a:stCxn id="9183" idx="3"/>
              <a:endCxn id="9184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4" name="Google Shape;9194;p101"/>
            <p:cNvCxnSpPr>
              <a:stCxn id="9184" idx="3"/>
              <a:endCxn id="9185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5" name="Google Shape;9195;p101"/>
            <p:cNvCxnSpPr>
              <a:stCxn id="9173" idx="2"/>
              <a:endCxn id="9177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6" name="Google Shape;9196;p101"/>
            <p:cNvCxnSpPr>
              <a:stCxn id="9177" idx="2"/>
              <a:endCxn id="9181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7" name="Google Shape;9197;p101"/>
            <p:cNvCxnSpPr>
              <a:stCxn id="9181" idx="2"/>
              <a:endCxn id="9185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8" name="Google Shape;9198;p101"/>
            <p:cNvCxnSpPr>
              <a:stCxn id="9178" idx="3"/>
              <a:endCxn id="9179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9" name="Google Shape;9199;p101"/>
            <p:cNvCxnSpPr>
              <a:stCxn id="9179" idx="3"/>
              <a:endCxn id="9180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0" name="Google Shape;9200;p101"/>
            <p:cNvCxnSpPr>
              <a:endCxn id="9181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1" name="Google Shape;9201;p101"/>
            <p:cNvCxnSpPr>
              <a:stCxn id="9174" idx="3"/>
              <a:endCxn id="9175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2" name="Google Shape;9202;p101"/>
            <p:cNvCxnSpPr>
              <a:stCxn id="9175" idx="3"/>
              <a:endCxn id="9176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3" name="Google Shape;9203;p101"/>
            <p:cNvCxnSpPr>
              <a:stCxn id="9176" idx="3"/>
              <a:endCxn id="9177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4" name="Google Shape;9204;p101"/>
            <p:cNvCxnSpPr>
              <a:stCxn id="9171" idx="2"/>
              <a:endCxn id="9175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5" name="Google Shape;9205;p101"/>
            <p:cNvCxnSpPr>
              <a:stCxn id="9172" idx="2"/>
              <a:endCxn id="9176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6" name="Google Shape;9206;p101"/>
            <p:cNvCxnSpPr>
              <a:stCxn id="9175" idx="2"/>
              <a:endCxn id="9179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7" name="Google Shape;9207;p101"/>
            <p:cNvCxnSpPr>
              <a:stCxn id="9176" idx="2"/>
              <a:endCxn id="9180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8" name="Google Shape;9208;p101"/>
            <p:cNvCxnSpPr>
              <a:stCxn id="9179" idx="2"/>
              <a:endCxn id="9183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9" name="Google Shape;9209;p101"/>
            <p:cNvCxnSpPr>
              <a:stCxn id="9180" idx="2"/>
              <a:endCxn id="9184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10" name="Google Shape;9210;p101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1" name="Google Shape;9211;p101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2" name="Google Shape;9212;p101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3" name="Google Shape;9213;p101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4" name="Google Shape;9214;p101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5" name="Google Shape;9215;p101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6" name="Google Shape;9216;p101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7" name="Google Shape;9217;p101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8" name="Google Shape;9218;p101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9" name="Google Shape;9219;p101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0" name="Google Shape;9220;p101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1" name="Google Shape;9221;p101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2" name="Google Shape;9222;p101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3" name="Google Shape;9223;p101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4" name="Google Shape;9224;p101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5" name="Google Shape;9225;p101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6" name="Google Shape;9226;p101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7" name="Google Shape;9227;p101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8" name="Google Shape;9228;p101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9" name="Google Shape;9229;p101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30" name="Google Shape;9230;p101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31" name="Google Shape;9231;p101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32" name="Google Shape;9232;p101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33" name="Google Shape;9233;p101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34" name="Google Shape;9234;p101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35" name="Google Shape;9235;p101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236" name="Google Shape;9236;p101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9237" name="Google Shape;9237;p101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8" name="Google Shape;9238;p101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239" name="Google Shape;9239;p101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40" name="Google Shape;9240;p101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241" name="Google Shape;9241;p101"/>
          <p:cNvGrpSpPr/>
          <p:nvPr/>
        </p:nvGrpSpPr>
        <p:grpSpPr>
          <a:xfrm>
            <a:off x="2837416" y="3119523"/>
            <a:ext cx="443744" cy="1082959"/>
            <a:chOff x="7340875" y="2225275"/>
            <a:chExt cx="628800" cy="1530900"/>
          </a:xfrm>
        </p:grpSpPr>
        <p:sp>
          <p:nvSpPr>
            <p:cNvPr id="9242" name="Google Shape;9242;p10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3" name="Google Shape;9243;p10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44" name="Google Shape;9244;p101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9245" name="Google Shape;9245;p10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6" name="Google Shape;9246;p10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47" name="Google Shape;9247;p101"/>
          <p:cNvGrpSpPr/>
          <p:nvPr/>
        </p:nvGrpSpPr>
        <p:grpSpPr>
          <a:xfrm>
            <a:off x="8704816" y="3119523"/>
            <a:ext cx="443744" cy="1082959"/>
            <a:chOff x="7448853" y="2225275"/>
            <a:chExt cx="628800" cy="1530900"/>
          </a:xfrm>
        </p:grpSpPr>
        <p:sp>
          <p:nvSpPr>
            <p:cNvPr id="9248" name="Google Shape;9248;p101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9" name="Google Shape;9249;p101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50" name="Google Shape;9250;p101"/>
          <p:cNvGrpSpPr/>
          <p:nvPr/>
        </p:nvGrpSpPr>
        <p:grpSpPr>
          <a:xfrm>
            <a:off x="7942816" y="3119523"/>
            <a:ext cx="443744" cy="1082959"/>
            <a:chOff x="7340875" y="2225275"/>
            <a:chExt cx="628800" cy="1530900"/>
          </a:xfrm>
        </p:grpSpPr>
        <p:sp>
          <p:nvSpPr>
            <p:cNvPr id="9251" name="Google Shape;9251;p10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2" name="Google Shape;9252;p10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53" name="Google Shape;9253;p101"/>
          <p:cNvGrpSpPr/>
          <p:nvPr/>
        </p:nvGrpSpPr>
        <p:grpSpPr>
          <a:xfrm>
            <a:off x="1389616" y="3119523"/>
            <a:ext cx="443744" cy="1082959"/>
            <a:chOff x="7340875" y="2225275"/>
            <a:chExt cx="628800" cy="1530900"/>
          </a:xfrm>
        </p:grpSpPr>
        <p:sp>
          <p:nvSpPr>
            <p:cNvPr id="9254" name="Google Shape;9254;p10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5" name="Google Shape;9255;p10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56" name="Google Shape;9256;p101"/>
          <p:cNvGrpSpPr/>
          <p:nvPr/>
        </p:nvGrpSpPr>
        <p:grpSpPr>
          <a:xfrm>
            <a:off x="780016" y="3119523"/>
            <a:ext cx="443744" cy="1082959"/>
            <a:chOff x="7340875" y="2225275"/>
            <a:chExt cx="628800" cy="1530900"/>
          </a:xfrm>
        </p:grpSpPr>
        <p:sp>
          <p:nvSpPr>
            <p:cNvPr id="9257" name="Google Shape;9257;p10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8" name="Google Shape;9258;p10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59" name="Google Shape;9259;p101"/>
          <p:cNvGrpSpPr/>
          <p:nvPr/>
        </p:nvGrpSpPr>
        <p:grpSpPr>
          <a:xfrm>
            <a:off x="7333216" y="3119523"/>
            <a:ext cx="443744" cy="1082959"/>
            <a:chOff x="7340875" y="2225275"/>
            <a:chExt cx="628800" cy="1530900"/>
          </a:xfrm>
        </p:grpSpPr>
        <p:sp>
          <p:nvSpPr>
            <p:cNvPr id="9260" name="Google Shape;9260;p10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1" name="Google Shape;9261;p10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2" name="Google Shape;9262;p101"/>
          <p:cNvGrpSpPr/>
          <p:nvPr/>
        </p:nvGrpSpPr>
        <p:grpSpPr>
          <a:xfrm>
            <a:off x="6723616" y="3119523"/>
            <a:ext cx="443744" cy="1082959"/>
            <a:chOff x="7340875" y="2225275"/>
            <a:chExt cx="628800" cy="1530900"/>
          </a:xfrm>
        </p:grpSpPr>
        <p:sp>
          <p:nvSpPr>
            <p:cNvPr id="9263" name="Google Shape;9263;p10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4" name="Google Shape;9264;p10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5" name="Google Shape;9265;p101"/>
          <p:cNvGrpSpPr/>
          <p:nvPr/>
        </p:nvGrpSpPr>
        <p:grpSpPr>
          <a:xfrm>
            <a:off x="9466816" y="3119523"/>
            <a:ext cx="443744" cy="1082959"/>
            <a:chOff x="7448853" y="2225275"/>
            <a:chExt cx="628800" cy="1530900"/>
          </a:xfrm>
        </p:grpSpPr>
        <p:sp>
          <p:nvSpPr>
            <p:cNvPr id="9266" name="Google Shape;9266;p101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7" name="Google Shape;9267;p101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8" name="Google Shape;9268;p101"/>
          <p:cNvGrpSpPr/>
          <p:nvPr/>
        </p:nvGrpSpPr>
        <p:grpSpPr>
          <a:xfrm>
            <a:off x="10152616" y="3119523"/>
            <a:ext cx="443744" cy="1082959"/>
            <a:chOff x="7448853" y="2225275"/>
            <a:chExt cx="628800" cy="1530900"/>
          </a:xfrm>
        </p:grpSpPr>
        <p:sp>
          <p:nvSpPr>
            <p:cNvPr id="9269" name="Google Shape;9269;p101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0" name="Google Shape;9270;p101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71" name="Google Shape;9271;p101"/>
          <p:cNvGrpSpPr/>
          <p:nvPr/>
        </p:nvGrpSpPr>
        <p:grpSpPr>
          <a:xfrm>
            <a:off x="10762216" y="4414923"/>
            <a:ext cx="443744" cy="1082959"/>
            <a:chOff x="7448853" y="2225275"/>
            <a:chExt cx="628800" cy="1530900"/>
          </a:xfrm>
        </p:grpSpPr>
        <p:sp>
          <p:nvSpPr>
            <p:cNvPr id="9272" name="Google Shape;9272;p101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3" name="Google Shape;9273;p101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74" name="Google Shape;9274;p101"/>
          <p:cNvGrpSpPr/>
          <p:nvPr/>
        </p:nvGrpSpPr>
        <p:grpSpPr>
          <a:xfrm>
            <a:off x="10762216" y="3119523"/>
            <a:ext cx="443744" cy="1082959"/>
            <a:chOff x="7448853" y="2225275"/>
            <a:chExt cx="628800" cy="1530900"/>
          </a:xfrm>
        </p:grpSpPr>
        <p:sp>
          <p:nvSpPr>
            <p:cNvPr id="9275" name="Google Shape;9275;p101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6" name="Google Shape;9276;p101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77" name="Google Shape;9277;p101"/>
          <p:cNvGrpSpPr/>
          <p:nvPr/>
        </p:nvGrpSpPr>
        <p:grpSpPr>
          <a:xfrm>
            <a:off x="10152616" y="4414923"/>
            <a:ext cx="443744" cy="1082959"/>
            <a:chOff x="7448853" y="2225275"/>
            <a:chExt cx="628800" cy="1530900"/>
          </a:xfrm>
        </p:grpSpPr>
        <p:sp>
          <p:nvSpPr>
            <p:cNvPr id="9278" name="Google Shape;9278;p101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9" name="Google Shape;9279;p101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80" name="Google Shape;9280;p101"/>
          <p:cNvGrpSpPr/>
          <p:nvPr/>
        </p:nvGrpSpPr>
        <p:grpSpPr>
          <a:xfrm>
            <a:off x="9466816" y="4414923"/>
            <a:ext cx="443744" cy="1082959"/>
            <a:chOff x="7448853" y="2225275"/>
            <a:chExt cx="628800" cy="1530900"/>
          </a:xfrm>
        </p:grpSpPr>
        <p:sp>
          <p:nvSpPr>
            <p:cNvPr id="9281" name="Google Shape;9281;p101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2" name="Google Shape;9282;p101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83" name="Google Shape;9283;p101"/>
          <p:cNvGrpSpPr/>
          <p:nvPr/>
        </p:nvGrpSpPr>
        <p:grpSpPr>
          <a:xfrm>
            <a:off x="8704816" y="4414923"/>
            <a:ext cx="443744" cy="1082959"/>
            <a:chOff x="7448853" y="2225275"/>
            <a:chExt cx="628800" cy="1530900"/>
          </a:xfrm>
        </p:grpSpPr>
        <p:sp>
          <p:nvSpPr>
            <p:cNvPr id="9284" name="Google Shape;9284;p101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5" name="Google Shape;9285;p101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290" name="Google Shape;9290;p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9286" name="Google Shape;9286;p10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92A9C9-FD84-394E-ABFC-CCDD5ACF7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87" name="Google Shape;9287;p101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88" name="Google Shape;9288;p101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89" name="Google Shape;9289;p101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291" name="Google Shape;9291;p101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92" name="Google Shape;92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93" name="Google Shape;9293;p101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4" name="Google Shape;9294;p101"/>
          <p:cNvSpPr txBox="1"/>
          <p:nvPr/>
        </p:nvSpPr>
        <p:spPr>
          <a:xfrm>
            <a:off x="3996425" y="1691275"/>
            <a:ext cx="6666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 cycle: Multicast first row of MK to the corresponding stationary elements.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95" name="Google Shape;9295;p101"/>
          <p:cNvSpPr/>
          <p:nvPr/>
        </p:nvSpPr>
        <p:spPr>
          <a:xfrm rot="-6608601">
            <a:off x="8497205" y="2796869"/>
            <a:ext cx="229114" cy="4004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96" name="Google Shape;9296;p101"/>
          <p:cNvSpPr/>
          <p:nvPr/>
        </p:nvSpPr>
        <p:spPr>
          <a:xfrm rot="-9629853">
            <a:off x="8577349" y="2993861"/>
            <a:ext cx="229147" cy="10997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97" name="Google Shape;9297;p101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B7CED-21E1-4928-EFF6-7CE722565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00BAB-E64F-5800-5667-1F601A533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9665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Deep Learning Applications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6" y="1771299"/>
            <a:ext cx="3397029" cy="1434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1955" y="1401967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Object Detection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02" y="1749392"/>
            <a:ext cx="2420194" cy="14562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5275" y="356779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Speech Recognition</a:t>
            </a:r>
          </a:p>
        </p:txBody>
      </p:sp>
      <p:pic>
        <p:nvPicPr>
          <p:cNvPr id="1026" name="Picture 2" descr="mage result for speech recognition 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75" y="3963733"/>
            <a:ext cx="2317208" cy="1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medical imaging dn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" t="35652" r="59247" b="9238"/>
          <a:stretch/>
        </p:blipFill>
        <p:spPr bwMode="auto">
          <a:xfrm>
            <a:off x="8064013" y="1772299"/>
            <a:ext cx="1770114" cy="15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alpha go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0" t="-1567" r="22990" b="-1"/>
          <a:stretch/>
        </p:blipFill>
        <p:spPr bwMode="auto">
          <a:xfrm>
            <a:off x="8693820" y="3971370"/>
            <a:ext cx="1765301" cy="18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3s81si1s5ygj3mzby34dq6qf-wpengine.netdna-ssl.com/wp-content/uploads/2018/10/Berk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" b="19872"/>
          <a:stretch/>
        </p:blipFill>
        <p:spPr bwMode="auto">
          <a:xfrm>
            <a:off x="5309346" y="1741989"/>
            <a:ext cx="2693798" cy="14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09938" y="140196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Image Segmentation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16437" y="1401967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Medical Imaging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82684" y="359440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Games</a:t>
            </a:r>
          </a:p>
        </p:txBody>
      </p:sp>
      <p:pic>
        <p:nvPicPr>
          <p:cNvPr id="1034" name="Picture 10" descr="mage result for text to speec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566" y="4130628"/>
            <a:ext cx="2449619" cy="137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35213" y="3627554"/>
            <a:ext cx="178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Text to Speech</a:t>
            </a:r>
          </a:p>
        </p:txBody>
      </p:sp>
      <p:pic>
        <p:nvPicPr>
          <p:cNvPr id="1036" name="Picture 12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18" y="4038236"/>
            <a:ext cx="2437031" cy="161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435043" y="3594401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Recommendations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480E72F-275C-DA14-F08F-94D247D5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5F99077-23D4-958B-E79E-79164194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2450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2" name="Google Shape;9302;p102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9303" name="Google Shape;9303;p102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4" name="Google Shape;9304;p102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5" name="Google Shape;9305;p102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6" name="Google Shape;9306;p102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7" name="Google Shape;9307;p102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8" name="Google Shape;9308;p102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9" name="Google Shape;9309;p102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K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0" name="Google Shape;9310;p102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1" name="Google Shape;9311;p102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2" name="Google Shape;9312;p102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3" name="Google Shape;9313;p102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4" name="Google Shape;9314;p102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5" name="Google Shape;9315;p102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6" name="Google Shape;9316;p102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7" name="Google Shape;9317;p102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8" name="Google Shape;9318;p102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319" name="Google Shape;9319;p102"/>
            <p:cNvCxnSpPr>
              <a:stCxn id="9303" idx="3"/>
              <a:endCxn id="9304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0" name="Google Shape;9320;p102"/>
            <p:cNvCxnSpPr>
              <a:stCxn id="9304" idx="3"/>
              <a:endCxn id="9305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1" name="Google Shape;9321;p102"/>
            <p:cNvCxnSpPr>
              <a:endCxn id="9306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2" name="Google Shape;9322;p102"/>
            <p:cNvCxnSpPr>
              <a:stCxn id="9303" idx="2"/>
              <a:endCxn id="9307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3" name="Google Shape;9323;p102"/>
            <p:cNvCxnSpPr>
              <a:stCxn id="9307" idx="2"/>
              <a:endCxn id="9311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4" name="Google Shape;9324;p102"/>
            <p:cNvCxnSpPr>
              <a:stCxn id="9311" idx="2"/>
              <a:endCxn id="9315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5" name="Google Shape;9325;p102"/>
            <p:cNvCxnSpPr>
              <a:stCxn id="9315" idx="3"/>
              <a:endCxn id="9316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6" name="Google Shape;9326;p102"/>
            <p:cNvCxnSpPr>
              <a:stCxn id="9316" idx="3"/>
              <a:endCxn id="9317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7" name="Google Shape;9327;p102"/>
            <p:cNvCxnSpPr>
              <a:stCxn id="9317" idx="3"/>
              <a:endCxn id="9318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8" name="Google Shape;9328;p102"/>
            <p:cNvCxnSpPr>
              <a:stCxn id="9306" idx="2"/>
              <a:endCxn id="9310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9" name="Google Shape;9329;p102"/>
            <p:cNvCxnSpPr>
              <a:stCxn id="9310" idx="2"/>
              <a:endCxn id="9314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0" name="Google Shape;9330;p102"/>
            <p:cNvCxnSpPr>
              <a:stCxn id="9314" idx="2"/>
              <a:endCxn id="9318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1" name="Google Shape;9331;p102"/>
            <p:cNvCxnSpPr>
              <a:stCxn id="9311" idx="3"/>
              <a:endCxn id="9312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2" name="Google Shape;9332;p102"/>
            <p:cNvCxnSpPr>
              <a:stCxn id="9312" idx="3"/>
              <a:endCxn id="9313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3" name="Google Shape;9333;p102"/>
            <p:cNvCxnSpPr>
              <a:endCxn id="9314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4" name="Google Shape;9334;p102"/>
            <p:cNvCxnSpPr>
              <a:stCxn id="9307" idx="3"/>
              <a:endCxn id="9308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5" name="Google Shape;9335;p102"/>
            <p:cNvCxnSpPr>
              <a:stCxn id="9308" idx="3"/>
              <a:endCxn id="9309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6" name="Google Shape;9336;p102"/>
            <p:cNvCxnSpPr>
              <a:stCxn id="9309" idx="3"/>
              <a:endCxn id="9310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7" name="Google Shape;9337;p102"/>
            <p:cNvCxnSpPr>
              <a:stCxn id="9304" idx="2"/>
              <a:endCxn id="9308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8" name="Google Shape;9338;p102"/>
            <p:cNvCxnSpPr>
              <a:stCxn id="9305" idx="2"/>
              <a:endCxn id="9309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9" name="Google Shape;9339;p102"/>
            <p:cNvCxnSpPr>
              <a:stCxn id="9308" idx="2"/>
              <a:endCxn id="9312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0" name="Google Shape;9340;p102"/>
            <p:cNvCxnSpPr>
              <a:stCxn id="9309" idx="2"/>
              <a:endCxn id="9313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1" name="Google Shape;9341;p102"/>
            <p:cNvCxnSpPr>
              <a:stCxn id="9312" idx="2"/>
              <a:endCxn id="9316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2" name="Google Shape;9342;p102"/>
            <p:cNvCxnSpPr>
              <a:stCxn id="9313" idx="2"/>
              <a:endCxn id="9317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43" name="Google Shape;9343;p102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44" name="Google Shape;9344;p102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45" name="Google Shape;9345;p102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46" name="Google Shape;9346;p102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47" name="Google Shape;9347;p102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48" name="Google Shape;9348;p102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49" name="Google Shape;9349;p102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0" name="Google Shape;9350;p102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1" name="Google Shape;9351;p102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2" name="Google Shape;9352;p102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3" name="Google Shape;9353;p102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4" name="Google Shape;9354;p102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5" name="Google Shape;9355;p102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6" name="Google Shape;9356;p102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7" name="Google Shape;9357;p102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8" name="Google Shape;9358;p102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9" name="Google Shape;9359;p102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0" name="Google Shape;9360;p102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1" name="Google Shape;9361;p102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2" name="Google Shape;9362;p102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3" name="Google Shape;9363;p102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4" name="Google Shape;9364;p102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5" name="Google Shape;9365;p102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6" name="Google Shape;9366;p102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7" name="Google Shape;9367;p102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8" name="Google Shape;9368;p102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369" name="Google Shape;9369;p102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9370" name="Google Shape;9370;p102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1" name="Google Shape;9371;p102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372" name="Google Shape;9372;p102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73" name="Google Shape;9373;p102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374" name="Google Shape;9374;p102"/>
          <p:cNvGrpSpPr/>
          <p:nvPr/>
        </p:nvGrpSpPr>
        <p:grpSpPr>
          <a:xfrm>
            <a:off x="3523216" y="3119523"/>
            <a:ext cx="443744" cy="1082959"/>
            <a:chOff x="8312676" y="2225275"/>
            <a:chExt cx="628800" cy="1530900"/>
          </a:xfrm>
        </p:grpSpPr>
        <p:sp>
          <p:nvSpPr>
            <p:cNvPr id="9375" name="Google Shape;9375;p102"/>
            <p:cNvSpPr/>
            <p:nvPr/>
          </p:nvSpPr>
          <p:spPr>
            <a:xfrm>
              <a:off x="8312676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6" name="Google Shape;9376;p102"/>
            <p:cNvSpPr/>
            <p:nvPr/>
          </p:nvSpPr>
          <p:spPr>
            <a:xfrm>
              <a:off x="8312676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77" name="Google Shape;9377;p102"/>
          <p:cNvGrpSpPr/>
          <p:nvPr/>
        </p:nvGrpSpPr>
        <p:grpSpPr>
          <a:xfrm>
            <a:off x="2837416" y="3119523"/>
            <a:ext cx="443744" cy="1082959"/>
            <a:chOff x="8528632" y="2225275"/>
            <a:chExt cx="628800" cy="1530900"/>
          </a:xfrm>
        </p:grpSpPr>
        <p:sp>
          <p:nvSpPr>
            <p:cNvPr id="9378" name="Google Shape;9378;p102"/>
            <p:cNvSpPr/>
            <p:nvPr/>
          </p:nvSpPr>
          <p:spPr>
            <a:xfrm>
              <a:off x="8528632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9" name="Google Shape;9379;p102"/>
            <p:cNvSpPr/>
            <p:nvPr/>
          </p:nvSpPr>
          <p:spPr>
            <a:xfrm>
              <a:off x="8528632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80" name="Google Shape;9380;p102"/>
          <p:cNvGrpSpPr/>
          <p:nvPr/>
        </p:nvGrpSpPr>
        <p:grpSpPr>
          <a:xfrm>
            <a:off x="8704816" y="3119523"/>
            <a:ext cx="443744" cy="1082959"/>
            <a:chOff x="7448853" y="2225275"/>
            <a:chExt cx="628800" cy="1530900"/>
          </a:xfrm>
        </p:grpSpPr>
        <p:sp>
          <p:nvSpPr>
            <p:cNvPr id="9381" name="Google Shape;9381;p102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2" name="Google Shape;9382;p102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83" name="Google Shape;9383;p102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9384" name="Google Shape;9384;p102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5" name="Google Shape;9385;p102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86" name="Google Shape;9386;p102"/>
          <p:cNvGrpSpPr/>
          <p:nvPr/>
        </p:nvGrpSpPr>
        <p:grpSpPr>
          <a:xfrm>
            <a:off x="1389616" y="3119523"/>
            <a:ext cx="443744" cy="1082959"/>
            <a:chOff x="7340875" y="2225275"/>
            <a:chExt cx="628800" cy="1530900"/>
          </a:xfrm>
        </p:grpSpPr>
        <p:sp>
          <p:nvSpPr>
            <p:cNvPr id="9387" name="Google Shape;9387;p102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8" name="Google Shape;9388;p102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89" name="Google Shape;9389;p102"/>
          <p:cNvGrpSpPr/>
          <p:nvPr/>
        </p:nvGrpSpPr>
        <p:grpSpPr>
          <a:xfrm>
            <a:off x="7942816" y="3119523"/>
            <a:ext cx="443744" cy="1082959"/>
            <a:chOff x="7340875" y="2225275"/>
            <a:chExt cx="628800" cy="1530900"/>
          </a:xfrm>
        </p:grpSpPr>
        <p:sp>
          <p:nvSpPr>
            <p:cNvPr id="9390" name="Google Shape;9390;p102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1" name="Google Shape;9391;p102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92" name="Google Shape;9392;p102"/>
          <p:cNvGrpSpPr/>
          <p:nvPr/>
        </p:nvGrpSpPr>
        <p:grpSpPr>
          <a:xfrm>
            <a:off x="7333216" y="3119523"/>
            <a:ext cx="443744" cy="1082959"/>
            <a:chOff x="7340875" y="2225275"/>
            <a:chExt cx="628800" cy="1530900"/>
          </a:xfrm>
        </p:grpSpPr>
        <p:sp>
          <p:nvSpPr>
            <p:cNvPr id="9393" name="Google Shape;9393;p102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4" name="Google Shape;9394;p102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95" name="Google Shape;9395;p102"/>
          <p:cNvGrpSpPr/>
          <p:nvPr/>
        </p:nvGrpSpPr>
        <p:grpSpPr>
          <a:xfrm>
            <a:off x="10762216" y="4414923"/>
            <a:ext cx="443744" cy="1082959"/>
            <a:chOff x="7448853" y="2225275"/>
            <a:chExt cx="628800" cy="1530900"/>
          </a:xfrm>
        </p:grpSpPr>
        <p:sp>
          <p:nvSpPr>
            <p:cNvPr id="9396" name="Google Shape;9396;p102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7" name="Google Shape;9397;p102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98" name="Google Shape;9398;p102"/>
          <p:cNvGrpSpPr/>
          <p:nvPr/>
        </p:nvGrpSpPr>
        <p:grpSpPr>
          <a:xfrm>
            <a:off x="10152616" y="4414923"/>
            <a:ext cx="443744" cy="1082959"/>
            <a:chOff x="7448853" y="2225275"/>
            <a:chExt cx="628800" cy="1530900"/>
          </a:xfrm>
        </p:grpSpPr>
        <p:sp>
          <p:nvSpPr>
            <p:cNvPr id="9399" name="Google Shape;9399;p102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0" name="Google Shape;9400;p102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01" name="Google Shape;9401;p102"/>
          <p:cNvGrpSpPr/>
          <p:nvPr/>
        </p:nvGrpSpPr>
        <p:grpSpPr>
          <a:xfrm>
            <a:off x="9466816" y="3119523"/>
            <a:ext cx="443744" cy="1082959"/>
            <a:chOff x="7448853" y="2225275"/>
            <a:chExt cx="628800" cy="1530900"/>
          </a:xfrm>
        </p:grpSpPr>
        <p:sp>
          <p:nvSpPr>
            <p:cNvPr id="9402" name="Google Shape;9402;p102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3" name="Google Shape;9403;p102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04" name="Google Shape;9404;p102"/>
          <p:cNvGrpSpPr/>
          <p:nvPr/>
        </p:nvGrpSpPr>
        <p:grpSpPr>
          <a:xfrm>
            <a:off x="10152616" y="3119523"/>
            <a:ext cx="443744" cy="1082959"/>
            <a:chOff x="7448853" y="2225275"/>
            <a:chExt cx="628800" cy="1530900"/>
          </a:xfrm>
        </p:grpSpPr>
        <p:sp>
          <p:nvSpPr>
            <p:cNvPr id="9405" name="Google Shape;9405;p102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6" name="Google Shape;9406;p102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07" name="Google Shape;9407;p102"/>
          <p:cNvGrpSpPr/>
          <p:nvPr/>
        </p:nvGrpSpPr>
        <p:grpSpPr>
          <a:xfrm>
            <a:off x="9466816" y="4414923"/>
            <a:ext cx="443744" cy="1082959"/>
            <a:chOff x="7448853" y="2225275"/>
            <a:chExt cx="628800" cy="1530900"/>
          </a:xfrm>
        </p:grpSpPr>
        <p:sp>
          <p:nvSpPr>
            <p:cNvPr id="9408" name="Google Shape;9408;p102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9" name="Google Shape;9409;p102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10" name="Google Shape;9410;p102"/>
          <p:cNvGrpSpPr/>
          <p:nvPr/>
        </p:nvGrpSpPr>
        <p:grpSpPr>
          <a:xfrm>
            <a:off x="10762216" y="3119523"/>
            <a:ext cx="443744" cy="1082959"/>
            <a:chOff x="7448853" y="2225275"/>
            <a:chExt cx="628800" cy="1530900"/>
          </a:xfrm>
        </p:grpSpPr>
        <p:sp>
          <p:nvSpPr>
            <p:cNvPr id="9411" name="Google Shape;9411;p102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2" name="Google Shape;9412;p102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13" name="Google Shape;9413;p102"/>
          <p:cNvGrpSpPr/>
          <p:nvPr/>
        </p:nvGrpSpPr>
        <p:grpSpPr>
          <a:xfrm>
            <a:off x="8704816" y="4414923"/>
            <a:ext cx="443744" cy="1082959"/>
            <a:chOff x="7448853" y="2225275"/>
            <a:chExt cx="628800" cy="1530900"/>
          </a:xfrm>
        </p:grpSpPr>
        <p:sp>
          <p:nvSpPr>
            <p:cNvPr id="9414" name="Google Shape;9414;p102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5" name="Google Shape;9415;p102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420" name="Google Shape;942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9416" name="Google Shape;9416;p10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486FF0-C039-0F4C-9674-F6411B6C9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17" name="Google Shape;9417;p102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18" name="Google Shape;9418;p102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19" name="Google Shape;9419;p102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421" name="Google Shape;9421;p102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422" name="Google Shape;942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23" name="Google Shape;9423;p102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24" name="Google Shape;9424;p102"/>
          <p:cNvSpPr txBox="1"/>
          <p:nvPr/>
        </p:nvSpPr>
        <p:spPr>
          <a:xfrm>
            <a:off x="3996425" y="1691275"/>
            <a:ext cx="6666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 cycle: Multicast second row of MK to the corresponding stationary elements.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25" name="Google Shape;9425;p102"/>
          <p:cNvSpPr/>
          <p:nvPr/>
        </p:nvSpPr>
        <p:spPr>
          <a:xfrm rot="-6608601">
            <a:off x="8497205" y="2796869"/>
            <a:ext cx="229114" cy="4004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26" name="Google Shape;9426;p102"/>
          <p:cNvSpPr/>
          <p:nvPr/>
        </p:nvSpPr>
        <p:spPr>
          <a:xfrm rot="-9629853">
            <a:off x="8577349" y="2993861"/>
            <a:ext cx="229147" cy="10997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27" name="Google Shape;9427;p102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0C841-E825-BDB9-A2CB-55ED8782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F7CBE-DD16-B951-8E23-E3CB2EDC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46118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2" name="Google Shape;9432;p103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9433" name="Google Shape;9433;p103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4" name="Google Shape;9434;p103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5" name="Google Shape;9435;p103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6" name="Google Shape;9436;p103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7" name="Google Shape;9437;p103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8" name="Google Shape;9438;p103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9" name="Google Shape;9439;p103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K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0" name="Google Shape;9440;p103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1" name="Google Shape;9441;p103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2" name="Google Shape;9442;p103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3" name="Google Shape;9443;p103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4" name="Google Shape;9444;p103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5" name="Google Shape;9445;p103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6" name="Google Shape;9446;p103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7" name="Google Shape;9447;p103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8" name="Google Shape;9448;p103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449" name="Google Shape;9449;p103"/>
            <p:cNvCxnSpPr>
              <a:stCxn id="9433" idx="3"/>
              <a:endCxn id="9434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0" name="Google Shape;9450;p103"/>
            <p:cNvCxnSpPr>
              <a:stCxn id="9434" idx="3"/>
              <a:endCxn id="9435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1" name="Google Shape;9451;p103"/>
            <p:cNvCxnSpPr>
              <a:endCxn id="9436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2" name="Google Shape;9452;p103"/>
            <p:cNvCxnSpPr>
              <a:stCxn id="9433" idx="2"/>
              <a:endCxn id="9437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3" name="Google Shape;9453;p103"/>
            <p:cNvCxnSpPr>
              <a:stCxn id="9437" idx="2"/>
              <a:endCxn id="9441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4" name="Google Shape;9454;p103"/>
            <p:cNvCxnSpPr>
              <a:stCxn id="9441" idx="2"/>
              <a:endCxn id="9445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5" name="Google Shape;9455;p103"/>
            <p:cNvCxnSpPr>
              <a:stCxn id="9445" idx="3"/>
              <a:endCxn id="9446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6" name="Google Shape;9456;p103"/>
            <p:cNvCxnSpPr>
              <a:stCxn id="9446" idx="3"/>
              <a:endCxn id="9447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7" name="Google Shape;9457;p103"/>
            <p:cNvCxnSpPr>
              <a:stCxn id="9447" idx="3"/>
              <a:endCxn id="9448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8" name="Google Shape;9458;p103"/>
            <p:cNvCxnSpPr>
              <a:stCxn id="9436" idx="2"/>
              <a:endCxn id="9440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9" name="Google Shape;9459;p103"/>
            <p:cNvCxnSpPr>
              <a:stCxn id="9440" idx="2"/>
              <a:endCxn id="9444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0" name="Google Shape;9460;p103"/>
            <p:cNvCxnSpPr>
              <a:stCxn id="9444" idx="2"/>
              <a:endCxn id="9448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1" name="Google Shape;9461;p103"/>
            <p:cNvCxnSpPr>
              <a:stCxn id="9441" idx="3"/>
              <a:endCxn id="9442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2" name="Google Shape;9462;p103"/>
            <p:cNvCxnSpPr>
              <a:stCxn id="9442" idx="3"/>
              <a:endCxn id="9443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3" name="Google Shape;9463;p103"/>
            <p:cNvCxnSpPr>
              <a:endCxn id="9444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4" name="Google Shape;9464;p103"/>
            <p:cNvCxnSpPr>
              <a:stCxn id="9437" idx="3"/>
              <a:endCxn id="9438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5" name="Google Shape;9465;p103"/>
            <p:cNvCxnSpPr>
              <a:stCxn id="9438" idx="3"/>
              <a:endCxn id="9439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6" name="Google Shape;9466;p103"/>
            <p:cNvCxnSpPr>
              <a:stCxn id="9439" idx="3"/>
              <a:endCxn id="9440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7" name="Google Shape;9467;p103"/>
            <p:cNvCxnSpPr>
              <a:stCxn id="9434" idx="2"/>
              <a:endCxn id="9438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8" name="Google Shape;9468;p103"/>
            <p:cNvCxnSpPr>
              <a:stCxn id="9435" idx="2"/>
              <a:endCxn id="9439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9" name="Google Shape;9469;p103"/>
            <p:cNvCxnSpPr>
              <a:stCxn id="9438" idx="2"/>
              <a:endCxn id="9442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0" name="Google Shape;9470;p103"/>
            <p:cNvCxnSpPr>
              <a:stCxn id="9439" idx="2"/>
              <a:endCxn id="9443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1" name="Google Shape;9471;p103"/>
            <p:cNvCxnSpPr>
              <a:stCxn id="9442" idx="2"/>
              <a:endCxn id="9446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2" name="Google Shape;9472;p103"/>
            <p:cNvCxnSpPr>
              <a:stCxn id="9443" idx="2"/>
              <a:endCxn id="9447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73" name="Google Shape;9473;p103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74" name="Google Shape;9474;p103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75" name="Google Shape;9475;p103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76" name="Google Shape;9476;p103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77" name="Google Shape;9477;p103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78" name="Google Shape;9478;p103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79" name="Google Shape;9479;p103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0" name="Google Shape;9480;p103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1" name="Google Shape;9481;p103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2" name="Google Shape;9482;p103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3" name="Google Shape;9483;p103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4" name="Google Shape;9484;p103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5" name="Google Shape;9485;p103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6" name="Google Shape;9486;p103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7" name="Google Shape;9487;p103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8" name="Google Shape;9488;p103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9" name="Google Shape;9489;p103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0" name="Google Shape;9490;p103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1" name="Google Shape;9491;p103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2" name="Google Shape;9492;p103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3" name="Google Shape;9493;p103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4" name="Google Shape;9494;p103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5" name="Google Shape;9495;p103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6" name="Google Shape;9496;p103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7" name="Google Shape;9497;p103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8" name="Google Shape;9498;p103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499" name="Google Shape;9499;p103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9500" name="Google Shape;9500;p103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1" name="Google Shape;9501;p103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02" name="Google Shape;9502;p103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03" name="Google Shape;9503;p103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504" name="Google Shape;9504;p103"/>
          <p:cNvGrpSpPr/>
          <p:nvPr/>
        </p:nvGrpSpPr>
        <p:grpSpPr>
          <a:xfrm>
            <a:off x="4209016" y="3119523"/>
            <a:ext cx="443744" cy="1082959"/>
            <a:chOff x="8312676" y="2225275"/>
            <a:chExt cx="628800" cy="1530900"/>
          </a:xfrm>
        </p:grpSpPr>
        <p:sp>
          <p:nvSpPr>
            <p:cNvPr id="9505" name="Google Shape;9505;p103"/>
            <p:cNvSpPr/>
            <p:nvPr/>
          </p:nvSpPr>
          <p:spPr>
            <a:xfrm>
              <a:off x="8312676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6" name="Google Shape;9506;p103"/>
            <p:cNvSpPr/>
            <p:nvPr/>
          </p:nvSpPr>
          <p:spPr>
            <a:xfrm>
              <a:off x="8312676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07" name="Google Shape;9507;p103"/>
          <p:cNvGrpSpPr/>
          <p:nvPr/>
        </p:nvGrpSpPr>
        <p:grpSpPr>
          <a:xfrm>
            <a:off x="3523216" y="3119523"/>
            <a:ext cx="443744" cy="1082959"/>
            <a:chOff x="8528632" y="2225275"/>
            <a:chExt cx="628800" cy="1530900"/>
          </a:xfrm>
        </p:grpSpPr>
        <p:sp>
          <p:nvSpPr>
            <p:cNvPr id="9508" name="Google Shape;9508;p103"/>
            <p:cNvSpPr/>
            <p:nvPr/>
          </p:nvSpPr>
          <p:spPr>
            <a:xfrm>
              <a:off x="8528632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9" name="Google Shape;9509;p103"/>
            <p:cNvSpPr/>
            <p:nvPr/>
          </p:nvSpPr>
          <p:spPr>
            <a:xfrm>
              <a:off x="8528632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10" name="Google Shape;9510;p103"/>
          <p:cNvGrpSpPr/>
          <p:nvPr/>
        </p:nvGrpSpPr>
        <p:grpSpPr>
          <a:xfrm>
            <a:off x="8704816" y="3119523"/>
            <a:ext cx="443744" cy="1082959"/>
            <a:chOff x="7448853" y="2225275"/>
            <a:chExt cx="628800" cy="1530900"/>
          </a:xfrm>
        </p:grpSpPr>
        <p:sp>
          <p:nvSpPr>
            <p:cNvPr id="9511" name="Google Shape;9511;p103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2" name="Google Shape;9512;p103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13" name="Google Shape;9513;p103"/>
          <p:cNvGrpSpPr/>
          <p:nvPr/>
        </p:nvGrpSpPr>
        <p:grpSpPr>
          <a:xfrm>
            <a:off x="2837416" y="3119523"/>
            <a:ext cx="443744" cy="1082959"/>
            <a:chOff x="8528632" y="2225275"/>
            <a:chExt cx="628800" cy="1530900"/>
          </a:xfrm>
        </p:grpSpPr>
        <p:sp>
          <p:nvSpPr>
            <p:cNvPr id="9514" name="Google Shape;9514;p103"/>
            <p:cNvSpPr/>
            <p:nvPr/>
          </p:nvSpPr>
          <p:spPr>
            <a:xfrm>
              <a:off x="8528632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5" name="Google Shape;9515;p103"/>
            <p:cNvSpPr/>
            <p:nvPr/>
          </p:nvSpPr>
          <p:spPr>
            <a:xfrm>
              <a:off x="8528632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16" name="Google Shape;9516;p103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9517" name="Google Shape;9517;p103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8" name="Google Shape;9518;p103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19" name="Google Shape;9519;p103"/>
          <p:cNvGrpSpPr/>
          <p:nvPr/>
        </p:nvGrpSpPr>
        <p:grpSpPr>
          <a:xfrm>
            <a:off x="7942816" y="3119523"/>
            <a:ext cx="443744" cy="1082959"/>
            <a:chOff x="7340875" y="2225275"/>
            <a:chExt cx="628800" cy="1530900"/>
          </a:xfrm>
        </p:grpSpPr>
        <p:sp>
          <p:nvSpPr>
            <p:cNvPr id="9520" name="Google Shape;9520;p103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1" name="Google Shape;9521;p103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22" name="Google Shape;9522;p103"/>
          <p:cNvGrpSpPr/>
          <p:nvPr/>
        </p:nvGrpSpPr>
        <p:grpSpPr>
          <a:xfrm>
            <a:off x="10762216" y="4414923"/>
            <a:ext cx="443744" cy="1082959"/>
            <a:chOff x="7448853" y="2225275"/>
            <a:chExt cx="628800" cy="1530900"/>
          </a:xfrm>
        </p:grpSpPr>
        <p:sp>
          <p:nvSpPr>
            <p:cNvPr id="9523" name="Google Shape;9523;p103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4" name="Google Shape;9524;p103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25" name="Google Shape;9525;p103"/>
          <p:cNvGrpSpPr/>
          <p:nvPr/>
        </p:nvGrpSpPr>
        <p:grpSpPr>
          <a:xfrm>
            <a:off x="10152616" y="4414923"/>
            <a:ext cx="443744" cy="1082959"/>
            <a:chOff x="7448853" y="2225275"/>
            <a:chExt cx="628800" cy="1530900"/>
          </a:xfrm>
        </p:grpSpPr>
        <p:sp>
          <p:nvSpPr>
            <p:cNvPr id="9526" name="Google Shape;9526;p103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7" name="Google Shape;9527;p103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28" name="Google Shape;9528;p103"/>
          <p:cNvGrpSpPr/>
          <p:nvPr/>
        </p:nvGrpSpPr>
        <p:grpSpPr>
          <a:xfrm>
            <a:off x="9466816" y="3119523"/>
            <a:ext cx="443744" cy="1082959"/>
            <a:chOff x="7448853" y="2225275"/>
            <a:chExt cx="628800" cy="1530900"/>
          </a:xfrm>
        </p:grpSpPr>
        <p:sp>
          <p:nvSpPr>
            <p:cNvPr id="9529" name="Google Shape;9529;p103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0" name="Google Shape;9530;p103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31" name="Google Shape;9531;p103"/>
          <p:cNvGrpSpPr/>
          <p:nvPr/>
        </p:nvGrpSpPr>
        <p:grpSpPr>
          <a:xfrm>
            <a:off x="10152616" y="3119523"/>
            <a:ext cx="443744" cy="1082959"/>
            <a:chOff x="7448853" y="2225275"/>
            <a:chExt cx="628800" cy="1530900"/>
          </a:xfrm>
        </p:grpSpPr>
        <p:sp>
          <p:nvSpPr>
            <p:cNvPr id="9532" name="Google Shape;9532;p103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3" name="Google Shape;9533;p103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34" name="Google Shape;9534;p103"/>
          <p:cNvGrpSpPr/>
          <p:nvPr/>
        </p:nvGrpSpPr>
        <p:grpSpPr>
          <a:xfrm>
            <a:off x="9466816" y="4414923"/>
            <a:ext cx="443744" cy="1082959"/>
            <a:chOff x="7448853" y="2225275"/>
            <a:chExt cx="628800" cy="1530900"/>
          </a:xfrm>
        </p:grpSpPr>
        <p:sp>
          <p:nvSpPr>
            <p:cNvPr id="9535" name="Google Shape;9535;p103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6" name="Google Shape;9536;p103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37" name="Google Shape;9537;p103"/>
          <p:cNvGrpSpPr/>
          <p:nvPr/>
        </p:nvGrpSpPr>
        <p:grpSpPr>
          <a:xfrm>
            <a:off x="10762216" y="3119523"/>
            <a:ext cx="443744" cy="1082959"/>
            <a:chOff x="7448853" y="2225275"/>
            <a:chExt cx="628800" cy="1530900"/>
          </a:xfrm>
        </p:grpSpPr>
        <p:sp>
          <p:nvSpPr>
            <p:cNvPr id="9538" name="Google Shape;9538;p103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9" name="Google Shape;9539;p103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40" name="Google Shape;9540;p103"/>
          <p:cNvGrpSpPr/>
          <p:nvPr/>
        </p:nvGrpSpPr>
        <p:grpSpPr>
          <a:xfrm>
            <a:off x="8704816" y="4414923"/>
            <a:ext cx="443744" cy="1082959"/>
            <a:chOff x="7448853" y="2225275"/>
            <a:chExt cx="628800" cy="1530900"/>
          </a:xfrm>
        </p:grpSpPr>
        <p:sp>
          <p:nvSpPr>
            <p:cNvPr id="9541" name="Google Shape;9541;p103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2" name="Google Shape;9542;p103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47" name="Google Shape;9547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9543" name="Google Shape;9543;p10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A333E7-FD2F-AE48-9C77-F4FDCD0E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44" name="Google Shape;9544;p103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45" name="Google Shape;9545;p103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46" name="Google Shape;9546;p103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548" name="Google Shape;9548;p103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49" name="Google Shape;954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50" name="Google Shape;9550;p103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51" name="Google Shape;9551;p103"/>
          <p:cNvSpPr txBox="1"/>
          <p:nvPr/>
        </p:nvSpPr>
        <p:spPr>
          <a:xfrm>
            <a:off x="3996425" y="1691275"/>
            <a:ext cx="6666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 cycle: Multicast third row of MK to the corresponding stationary elements.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52" name="Google Shape;9552;p103"/>
          <p:cNvSpPr/>
          <p:nvPr/>
        </p:nvSpPr>
        <p:spPr>
          <a:xfrm rot="-6608601">
            <a:off x="8497205" y="2796869"/>
            <a:ext cx="229114" cy="4004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53" name="Google Shape;9553;p103"/>
          <p:cNvSpPr/>
          <p:nvPr/>
        </p:nvSpPr>
        <p:spPr>
          <a:xfrm rot="-9629853">
            <a:off x="8577349" y="2993861"/>
            <a:ext cx="229147" cy="10997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54" name="Google Shape;9554;p103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6DD1A8B-AF01-8940-02D0-A37BB11B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5F6AD-8E2F-D4A4-28C8-29F17B6E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8393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9" name="Google Shape;9559;p104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9560" name="Google Shape;9560;p104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1" name="Google Shape;9561;p104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2" name="Google Shape;9562;p104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3" name="Google Shape;9563;p104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4" name="Google Shape;9564;p104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5" name="Google Shape;9565;p104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6" name="Google Shape;9566;p104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K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7" name="Google Shape;9567;p104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8" name="Google Shape;9568;p104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9" name="Google Shape;9569;p104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0" name="Google Shape;9570;p104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1" name="Google Shape;9571;p104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2" name="Google Shape;9572;p104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3" name="Google Shape;9573;p104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4" name="Google Shape;9574;p104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5" name="Google Shape;9575;p104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576" name="Google Shape;9576;p104"/>
            <p:cNvCxnSpPr>
              <a:stCxn id="9560" idx="3"/>
              <a:endCxn id="9561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7" name="Google Shape;9577;p104"/>
            <p:cNvCxnSpPr>
              <a:stCxn id="9561" idx="3"/>
              <a:endCxn id="9562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8" name="Google Shape;9578;p104"/>
            <p:cNvCxnSpPr>
              <a:endCxn id="9563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9" name="Google Shape;9579;p104"/>
            <p:cNvCxnSpPr>
              <a:stCxn id="9560" idx="2"/>
              <a:endCxn id="9564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0" name="Google Shape;9580;p104"/>
            <p:cNvCxnSpPr>
              <a:stCxn id="9564" idx="2"/>
              <a:endCxn id="9568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1" name="Google Shape;9581;p104"/>
            <p:cNvCxnSpPr>
              <a:stCxn id="9568" idx="2"/>
              <a:endCxn id="9572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2" name="Google Shape;9582;p104"/>
            <p:cNvCxnSpPr>
              <a:stCxn id="9572" idx="3"/>
              <a:endCxn id="9573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3" name="Google Shape;9583;p104"/>
            <p:cNvCxnSpPr>
              <a:stCxn id="9573" idx="3"/>
              <a:endCxn id="9574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4" name="Google Shape;9584;p104"/>
            <p:cNvCxnSpPr>
              <a:stCxn id="9574" idx="3"/>
              <a:endCxn id="9575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5" name="Google Shape;9585;p104"/>
            <p:cNvCxnSpPr>
              <a:stCxn id="9563" idx="2"/>
              <a:endCxn id="9567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6" name="Google Shape;9586;p104"/>
            <p:cNvCxnSpPr>
              <a:stCxn id="9567" idx="2"/>
              <a:endCxn id="9571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7" name="Google Shape;9587;p104"/>
            <p:cNvCxnSpPr>
              <a:stCxn id="9571" idx="2"/>
              <a:endCxn id="9575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8" name="Google Shape;9588;p104"/>
            <p:cNvCxnSpPr>
              <a:stCxn id="9568" idx="3"/>
              <a:endCxn id="9569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9" name="Google Shape;9589;p104"/>
            <p:cNvCxnSpPr>
              <a:stCxn id="9569" idx="3"/>
              <a:endCxn id="9570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0" name="Google Shape;9590;p104"/>
            <p:cNvCxnSpPr>
              <a:endCxn id="9571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1" name="Google Shape;9591;p104"/>
            <p:cNvCxnSpPr>
              <a:stCxn id="9564" idx="3"/>
              <a:endCxn id="9565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2" name="Google Shape;9592;p104"/>
            <p:cNvCxnSpPr>
              <a:stCxn id="9565" idx="3"/>
              <a:endCxn id="9566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3" name="Google Shape;9593;p104"/>
            <p:cNvCxnSpPr>
              <a:stCxn id="9566" idx="3"/>
              <a:endCxn id="9567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4" name="Google Shape;9594;p104"/>
            <p:cNvCxnSpPr>
              <a:stCxn id="9561" idx="2"/>
              <a:endCxn id="9565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5" name="Google Shape;9595;p104"/>
            <p:cNvCxnSpPr>
              <a:stCxn id="9562" idx="2"/>
              <a:endCxn id="9566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6" name="Google Shape;9596;p104"/>
            <p:cNvCxnSpPr>
              <a:stCxn id="9565" idx="2"/>
              <a:endCxn id="9569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7" name="Google Shape;9597;p104"/>
            <p:cNvCxnSpPr>
              <a:stCxn id="9566" idx="2"/>
              <a:endCxn id="9570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8" name="Google Shape;9598;p104"/>
            <p:cNvCxnSpPr>
              <a:stCxn id="9569" idx="2"/>
              <a:endCxn id="9573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9" name="Google Shape;9599;p104"/>
            <p:cNvCxnSpPr>
              <a:stCxn id="9570" idx="2"/>
              <a:endCxn id="9574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00" name="Google Shape;9600;p104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1" name="Google Shape;9601;p104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2" name="Google Shape;9602;p104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3" name="Google Shape;9603;p104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4" name="Google Shape;9604;p104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5" name="Google Shape;9605;p104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6" name="Google Shape;9606;p104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7" name="Google Shape;9607;p104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8" name="Google Shape;9608;p104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9" name="Google Shape;9609;p104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0" name="Google Shape;9610;p104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1" name="Google Shape;9611;p104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2" name="Google Shape;9612;p104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3" name="Google Shape;9613;p104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4" name="Google Shape;9614;p104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5" name="Google Shape;9615;p104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6" name="Google Shape;9616;p104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7" name="Google Shape;9617;p104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8" name="Google Shape;9618;p104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9" name="Google Shape;9619;p104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20" name="Google Shape;9620;p104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21" name="Google Shape;9621;p104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22" name="Google Shape;9622;p104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23" name="Google Shape;9623;p104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24" name="Google Shape;9624;p104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25" name="Google Shape;9625;p104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626" name="Google Shape;9626;p104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9627" name="Google Shape;9627;p104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8" name="Google Shape;9628;p104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29" name="Google Shape;9629;p104"/>
          <p:cNvGrpSpPr/>
          <p:nvPr/>
        </p:nvGrpSpPr>
        <p:grpSpPr>
          <a:xfrm>
            <a:off x="4894816" y="3119523"/>
            <a:ext cx="443744" cy="1082959"/>
            <a:chOff x="8312676" y="2225275"/>
            <a:chExt cx="628800" cy="1530900"/>
          </a:xfrm>
        </p:grpSpPr>
        <p:sp>
          <p:nvSpPr>
            <p:cNvPr id="9630" name="Google Shape;9630;p104"/>
            <p:cNvSpPr/>
            <p:nvPr/>
          </p:nvSpPr>
          <p:spPr>
            <a:xfrm>
              <a:off x="8312676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1" name="Google Shape;9631;p104"/>
            <p:cNvSpPr/>
            <p:nvPr/>
          </p:nvSpPr>
          <p:spPr>
            <a:xfrm>
              <a:off x="8312676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32" name="Google Shape;9632;p104"/>
          <p:cNvGrpSpPr/>
          <p:nvPr/>
        </p:nvGrpSpPr>
        <p:grpSpPr>
          <a:xfrm>
            <a:off x="4209016" y="3119523"/>
            <a:ext cx="443744" cy="1082959"/>
            <a:chOff x="8528632" y="2225275"/>
            <a:chExt cx="628800" cy="1530900"/>
          </a:xfrm>
        </p:grpSpPr>
        <p:sp>
          <p:nvSpPr>
            <p:cNvPr id="9633" name="Google Shape;9633;p104"/>
            <p:cNvSpPr/>
            <p:nvPr/>
          </p:nvSpPr>
          <p:spPr>
            <a:xfrm>
              <a:off x="8528632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4" name="Google Shape;9634;p104"/>
            <p:cNvSpPr/>
            <p:nvPr/>
          </p:nvSpPr>
          <p:spPr>
            <a:xfrm>
              <a:off x="8528632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35" name="Google Shape;9635;p104"/>
          <p:cNvGrpSpPr/>
          <p:nvPr/>
        </p:nvGrpSpPr>
        <p:grpSpPr>
          <a:xfrm>
            <a:off x="8704816" y="3119523"/>
            <a:ext cx="443744" cy="1082959"/>
            <a:chOff x="7448853" y="2225275"/>
            <a:chExt cx="628800" cy="1530900"/>
          </a:xfrm>
        </p:grpSpPr>
        <p:sp>
          <p:nvSpPr>
            <p:cNvPr id="9636" name="Google Shape;9636;p104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7" name="Google Shape;9637;p104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38" name="Google Shape;9638;p104"/>
          <p:cNvGrpSpPr/>
          <p:nvPr/>
        </p:nvGrpSpPr>
        <p:grpSpPr>
          <a:xfrm>
            <a:off x="3523216" y="3119523"/>
            <a:ext cx="443744" cy="1082959"/>
            <a:chOff x="8528632" y="2225275"/>
            <a:chExt cx="628800" cy="1530900"/>
          </a:xfrm>
        </p:grpSpPr>
        <p:sp>
          <p:nvSpPr>
            <p:cNvPr id="9639" name="Google Shape;9639;p104"/>
            <p:cNvSpPr/>
            <p:nvPr/>
          </p:nvSpPr>
          <p:spPr>
            <a:xfrm>
              <a:off x="8528632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0" name="Google Shape;9640;p104"/>
            <p:cNvSpPr/>
            <p:nvPr/>
          </p:nvSpPr>
          <p:spPr>
            <a:xfrm>
              <a:off x="8528632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41" name="Google Shape;9641;p104"/>
          <p:cNvGrpSpPr/>
          <p:nvPr/>
        </p:nvGrpSpPr>
        <p:grpSpPr>
          <a:xfrm>
            <a:off x="2837416" y="3119523"/>
            <a:ext cx="443744" cy="1082959"/>
            <a:chOff x="8528632" y="2225275"/>
            <a:chExt cx="628800" cy="1530900"/>
          </a:xfrm>
        </p:grpSpPr>
        <p:sp>
          <p:nvSpPr>
            <p:cNvPr id="9642" name="Google Shape;9642;p104"/>
            <p:cNvSpPr/>
            <p:nvPr/>
          </p:nvSpPr>
          <p:spPr>
            <a:xfrm>
              <a:off x="8528632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3" name="Google Shape;9643;p104"/>
            <p:cNvSpPr/>
            <p:nvPr/>
          </p:nvSpPr>
          <p:spPr>
            <a:xfrm>
              <a:off x="8528632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44" name="Google Shape;9644;p104"/>
          <p:cNvGrpSpPr/>
          <p:nvPr/>
        </p:nvGrpSpPr>
        <p:grpSpPr>
          <a:xfrm>
            <a:off x="10762216" y="4414923"/>
            <a:ext cx="443744" cy="1082959"/>
            <a:chOff x="7448853" y="2225275"/>
            <a:chExt cx="628800" cy="1530900"/>
          </a:xfrm>
        </p:grpSpPr>
        <p:sp>
          <p:nvSpPr>
            <p:cNvPr id="9645" name="Google Shape;9645;p104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6" name="Google Shape;9646;p104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47" name="Google Shape;9647;p104"/>
          <p:cNvGrpSpPr/>
          <p:nvPr/>
        </p:nvGrpSpPr>
        <p:grpSpPr>
          <a:xfrm>
            <a:off x="10152616" y="4414923"/>
            <a:ext cx="443744" cy="1082959"/>
            <a:chOff x="7448853" y="2225275"/>
            <a:chExt cx="628800" cy="1530900"/>
          </a:xfrm>
        </p:grpSpPr>
        <p:sp>
          <p:nvSpPr>
            <p:cNvPr id="9648" name="Google Shape;9648;p104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9" name="Google Shape;9649;p104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50" name="Google Shape;9650;p104"/>
          <p:cNvGrpSpPr/>
          <p:nvPr/>
        </p:nvGrpSpPr>
        <p:grpSpPr>
          <a:xfrm>
            <a:off x="9466816" y="3119523"/>
            <a:ext cx="443744" cy="1082959"/>
            <a:chOff x="7448853" y="2225275"/>
            <a:chExt cx="628800" cy="1530900"/>
          </a:xfrm>
        </p:grpSpPr>
        <p:sp>
          <p:nvSpPr>
            <p:cNvPr id="9651" name="Google Shape;9651;p104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2" name="Google Shape;9652;p104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53" name="Google Shape;9653;p104"/>
          <p:cNvGrpSpPr/>
          <p:nvPr/>
        </p:nvGrpSpPr>
        <p:grpSpPr>
          <a:xfrm>
            <a:off x="10152616" y="3119523"/>
            <a:ext cx="443744" cy="1082959"/>
            <a:chOff x="7448853" y="2225275"/>
            <a:chExt cx="628800" cy="1530900"/>
          </a:xfrm>
        </p:grpSpPr>
        <p:sp>
          <p:nvSpPr>
            <p:cNvPr id="9654" name="Google Shape;9654;p104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5" name="Google Shape;9655;p104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56" name="Google Shape;9656;p104"/>
          <p:cNvGrpSpPr/>
          <p:nvPr/>
        </p:nvGrpSpPr>
        <p:grpSpPr>
          <a:xfrm>
            <a:off x="9466816" y="4414923"/>
            <a:ext cx="443744" cy="1082959"/>
            <a:chOff x="7448853" y="2225275"/>
            <a:chExt cx="628800" cy="1530900"/>
          </a:xfrm>
        </p:grpSpPr>
        <p:sp>
          <p:nvSpPr>
            <p:cNvPr id="9657" name="Google Shape;9657;p104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8" name="Google Shape;9658;p104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59" name="Google Shape;9659;p104"/>
          <p:cNvGrpSpPr/>
          <p:nvPr/>
        </p:nvGrpSpPr>
        <p:grpSpPr>
          <a:xfrm>
            <a:off x="10762216" y="3119523"/>
            <a:ext cx="443744" cy="1082959"/>
            <a:chOff x="7448853" y="2225275"/>
            <a:chExt cx="628800" cy="1530900"/>
          </a:xfrm>
        </p:grpSpPr>
        <p:sp>
          <p:nvSpPr>
            <p:cNvPr id="9660" name="Google Shape;9660;p104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1" name="Google Shape;9661;p104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62" name="Google Shape;9662;p104"/>
          <p:cNvGrpSpPr/>
          <p:nvPr/>
        </p:nvGrpSpPr>
        <p:grpSpPr>
          <a:xfrm>
            <a:off x="8704816" y="4414923"/>
            <a:ext cx="443744" cy="1082959"/>
            <a:chOff x="7448853" y="2225275"/>
            <a:chExt cx="628800" cy="1530900"/>
          </a:xfrm>
        </p:grpSpPr>
        <p:sp>
          <p:nvSpPr>
            <p:cNvPr id="9663" name="Google Shape;9663;p104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4" name="Google Shape;9664;p104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669" name="Google Shape;9669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9665" name="Google Shape;9665;p10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481412-3754-BC48-B27E-5AED03493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666" name="Google Shape;9666;p104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67" name="Google Shape;9667;p104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68" name="Google Shape;9668;p104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670" name="Google Shape;9670;p104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71" name="Google Shape;967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2" name="Google Shape;9672;p104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73" name="Google Shape;9673;p104"/>
          <p:cNvSpPr txBox="1"/>
          <p:nvPr/>
        </p:nvSpPr>
        <p:spPr>
          <a:xfrm>
            <a:off x="3996425" y="1691275"/>
            <a:ext cx="6666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 cycle: Multicast fourth row of MK to the corresponding stationary elements.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74" name="Google Shape;9674;p104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815AB09-C5BB-808B-C443-A41589E5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AEB20-071A-612F-4577-7B0AB748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8726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9" name="Google Shape;9679;p105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9680" name="Google Shape;9680;p105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1" name="Google Shape;9681;p105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5B0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2" name="Google Shape;9682;p105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3" name="Google Shape;9683;p105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4" name="Google Shape;9684;p105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5" name="Google Shape;9685;p105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5B0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6" name="Google Shape;9686;p105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7" name="Google Shape;9687;p105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8" name="Google Shape;9688;p105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9" name="Google Shape;9689;p105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0" name="Google Shape;9690;p105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1" name="Google Shape;9691;p105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2" name="Google Shape;9692;p105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3" name="Google Shape;9693;p105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4" name="Google Shape;9694;p105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5" name="Google Shape;9695;p105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696" name="Google Shape;9696;p105"/>
            <p:cNvCxnSpPr>
              <a:stCxn id="9680" idx="3"/>
              <a:endCxn id="9681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7" name="Google Shape;9697;p105"/>
            <p:cNvCxnSpPr>
              <a:stCxn id="9681" idx="3"/>
              <a:endCxn id="9682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8" name="Google Shape;9698;p105"/>
            <p:cNvCxnSpPr>
              <a:endCxn id="9683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9" name="Google Shape;9699;p105"/>
            <p:cNvCxnSpPr>
              <a:stCxn id="9680" idx="2"/>
              <a:endCxn id="9684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0" name="Google Shape;9700;p105"/>
            <p:cNvCxnSpPr>
              <a:stCxn id="9684" idx="2"/>
              <a:endCxn id="9688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1" name="Google Shape;9701;p105"/>
            <p:cNvCxnSpPr>
              <a:stCxn id="9688" idx="2"/>
              <a:endCxn id="9692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2" name="Google Shape;9702;p105"/>
            <p:cNvCxnSpPr>
              <a:stCxn id="9692" idx="3"/>
              <a:endCxn id="9693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3" name="Google Shape;9703;p105"/>
            <p:cNvCxnSpPr>
              <a:stCxn id="9693" idx="3"/>
              <a:endCxn id="9694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4" name="Google Shape;9704;p105"/>
            <p:cNvCxnSpPr>
              <a:stCxn id="9694" idx="3"/>
              <a:endCxn id="9695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5" name="Google Shape;9705;p105"/>
            <p:cNvCxnSpPr>
              <a:stCxn id="9683" idx="2"/>
              <a:endCxn id="9687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6" name="Google Shape;9706;p105"/>
            <p:cNvCxnSpPr>
              <a:stCxn id="9687" idx="2"/>
              <a:endCxn id="9691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7" name="Google Shape;9707;p105"/>
            <p:cNvCxnSpPr>
              <a:stCxn id="9691" idx="2"/>
              <a:endCxn id="9695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8" name="Google Shape;9708;p105"/>
            <p:cNvCxnSpPr>
              <a:stCxn id="9688" idx="3"/>
              <a:endCxn id="9689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9" name="Google Shape;9709;p105"/>
            <p:cNvCxnSpPr>
              <a:stCxn id="9689" idx="3"/>
              <a:endCxn id="9690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0" name="Google Shape;9710;p105"/>
            <p:cNvCxnSpPr>
              <a:endCxn id="9691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1" name="Google Shape;9711;p105"/>
            <p:cNvCxnSpPr>
              <a:stCxn id="9684" idx="3"/>
              <a:endCxn id="9685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2" name="Google Shape;9712;p105"/>
            <p:cNvCxnSpPr>
              <a:stCxn id="9685" idx="3"/>
              <a:endCxn id="9686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3" name="Google Shape;9713;p105"/>
            <p:cNvCxnSpPr>
              <a:stCxn id="9686" idx="3"/>
              <a:endCxn id="9687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4" name="Google Shape;9714;p105"/>
            <p:cNvCxnSpPr>
              <a:stCxn id="9681" idx="2"/>
              <a:endCxn id="9685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5" name="Google Shape;9715;p105"/>
            <p:cNvCxnSpPr>
              <a:stCxn id="9682" idx="2"/>
              <a:endCxn id="9686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6" name="Google Shape;9716;p105"/>
            <p:cNvCxnSpPr>
              <a:stCxn id="9685" idx="2"/>
              <a:endCxn id="9689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7" name="Google Shape;9717;p105"/>
            <p:cNvCxnSpPr>
              <a:stCxn id="9686" idx="2"/>
              <a:endCxn id="9690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8" name="Google Shape;9718;p105"/>
            <p:cNvCxnSpPr>
              <a:stCxn id="9689" idx="2"/>
              <a:endCxn id="9693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9" name="Google Shape;9719;p105"/>
            <p:cNvCxnSpPr>
              <a:stCxn id="9690" idx="2"/>
              <a:endCxn id="9694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20" name="Google Shape;9720;p105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1" name="Google Shape;9721;p105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2" name="Google Shape;9722;p105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3" name="Google Shape;9723;p105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4" name="Google Shape;9724;p105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5" name="Google Shape;9725;p105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6" name="Google Shape;9726;p105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7" name="Google Shape;9727;p105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8" name="Google Shape;9728;p105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9" name="Google Shape;9729;p105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0" name="Google Shape;9730;p105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1" name="Google Shape;9731;p105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2" name="Google Shape;9732;p105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3" name="Google Shape;9733;p105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4" name="Google Shape;9734;p105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5" name="Google Shape;9735;p105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6" name="Google Shape;9736;p105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7" name="Google Shape;9737;p105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8" name="Google Shape;9738;p105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9" name="Google Shape;9739;p105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40" name="Google Shape;9740;p105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41" name="Google Shape;9741;p105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42" name="Google Shape;9742;p105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43" name="Google Shape;9743;p105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44" name="Google Shape;9744;p105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45" name="Google Shape;9745;p105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746" name="Google Shape;9746;p105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9747" name="Google Shape;9747;p105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8" name="Google Shape;9748;p105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749" name="Google Shape;9749;p105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50" name="Google Shape;9750;p105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751" name="Google Shape;9751;p105"/>
          <p:cNvGrpSpPr/>
          <p:nvPr/>
        </p:nvGrpSpPr>
        <p:grpSpPr>
          <a:xfrm>
            <a:off x="8704816" y="3119523"/>
            <a:ext cx="443744" cy="1082959"/>
            <a:chOff x="7448853" y="2225275"/>
            <a:chExt cx="628800" cy="1530900"/>
          </a:xfrm>
        </p:grpSpPr>
        <p:sp>
          <p:nvSpPr>
            <p:cNvPr id="9752" name="Google Shape;9752;p105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3" name="Google Shape;9753;p105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54" name="Google Shape;9754;p105"/>
          <p:cNvGrpSpPr/>
          <p:nvPr/>
        </p:nvGrpSpPr>
        <p:grpSpPr>
          <a:xfrm>
            <a:off x="10762216" y="4414923"/>
            <a:ext cx="443744" cy="1082959"/>
            <a:chOff x="7448853" y="2225275"/>
            <a:chExt cx="628800" cy="1530900"/>
          </a:xfrm>
        </p:grpSpPr>
        <p:sp>
          <p:nvSpPr>
            <p:cNvPr id="9755" name="Google Shape;9755;p105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6" name="Google Shape;9756;p105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57" name="Google Shape;9757;p105"/>
          <p:cNvGrpSpPr/>
          <p:nvPr/>
        </p:nvGrpSpPr>
        <p:grpSpPr>
          <a:xfrm>
            <a:off x="10152616" y="4414923"/>
            <a:ext cx="443744" cy="1082959"/>
            <a:chOff x="7448853" y="2225275"/>
            <a:chExt cx="628800" cy="1530900"/>
          </a:xfrm>
        </p:grpSpPr>
        <p:sp>
          <p:nvSpPr>
            <p:cNvPr id="9758" name="Google Shape;9758;p105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9" name="Google Shape;9759;p105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60" name="Google Shape;9760;p105"/>
          <p:cNvGrpSpPr/>
          <p:nvPr/>
        </p:nvGrpSpPr>
        <p:grpSpPr>
          <a:xfrm>
            <a:off x="9466816" y="3119523"/>
            <a:ext cx="443744" cy="1082959"/>
            <a:chOff x="7448853" y="2225275"/>
            <a:chExt cx="628800" cy="1530900"/>
          </a:xfrm>
        </p:grpSpPr>
        <p:sp>
          <p:nvSpPr>
            <p:cNvPr id="9761" name="Google Shape;9761;p105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2" name="Google Shape;9762;p105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63" name="Google Shape;9763;p105"/>
          <p:cNvGrpSpPr/>
          <p:nvPr/>
        </p:nvGrpSpPr>
        <p:grpSpPr>
          <a:xfrm>
            <a:off x="10152616" y="3119523"/>
            <a:ext cx="443744" cy="1082959"/>
            <a:chOff x="7448853" y="2225275"/>
            <a:chExt cx="628800" cy="1530900"/>
          </a:xfrm>
        </p:grpSpPr>
        <p:sp>
          <p:nvSpPr>
            <p:cNvPr id="9764" name="Google Shape;9764;p105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5" name="Google Shape;9765;p105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66" name="Google Shape;9766;p105"/>
          <p:cNvGrpSpPr/>
          <p:nvPr/>
        </p:nvGrpSpPr>
        <p:grpSpPr>
          <a:xfrm>
            <a:off x="9466816" y="4414923"/>
            <a:ext cx="443744" cy="1082959"/>
            <a:chOff x="7448853" y="2225275"/>
            <a:chExt cx="628800" cy="1530900"/>
          </a:xfrm>
        </p:grpSpPr>
        <p:sp>
          <p:nvSpPr>
            <p:cNvPr id="9767" name="Google Shape;9767;p105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8" name="Google Shape;9768;p105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69" name="Google Shape;9769;p105"/>
          <p:cNvGrpSpPr/>
          <p:nvPr/>
        </p:nvGrpSpPr>
        <p:grpSpPr>
          <a:xfrm>
            <a:off x="10762216" y="3119523"/>
            <a:ext cx="443744" cy="1082959"/>
            <a:chOff x="7448853" y="2225275"/>
            <a:chExt cx="628800" cy="1530900"/>
          </a:xfrm>
        </p:grpSpPr>
        <p:sp>
          <p:nvSpPr>
            <p:cNvPr id="9770" name="Google Shape;9770;p105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1" name="Google Shape;9771;p105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72" name="Google Shape;9772;p105"/>
          <p:cNvGrpSpPr/>
          <p:nvPr/>
        </p:nvGrpSpPr>
        <p:grpSpPr>
          <a:xfrm>
            <a:off x="8704816" y="4414923"/>
            <a:ext cx="443744" cy="1082959"/>
            <a:chOff x="7448853" y="2225275"/>
            <a:chExt cx="628800" cy="1530900"/>
          </a:xfrm>
        </p:grpSpPr>
        <p:sp>
          <p:nvSpPr>
            <p:cNvPr id="9773" name="Google Shape;9773;p105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4" name="Google Shape;9774;p105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75" name="Google Shape;9775;p105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9776" name="Google Shape;9776;p105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7" name="Google Shape;9777;p105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78" name="Google Shape;9778;p105"/>
          <p:cNvGrpSpPr/>
          <p:nvPr/>
        </p:nvGrpSpPr>
        <p:grpSpPr>
          <a:xfrm>
            <a:off x="1389616" y="3119523"/>
            <a:ext cx="443744" cy="1082959"/>
            <a:chOff x="7340875" y="2225275"/>
            <a:chExt cx="628800" cy="1530900"/>
          </a:xfrm>
        </p:grpSpPr>
        <p:sp>
          <p:nvSpPr>
            <p:cNvPr id="9779" name="Google Shape;9779;p105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0" name="Google Shape;9780;p105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81" name="Google Shape;9781;p105"/>
          <p:cNvGrpSpPr/>
          <p:nvPr/>
        </p:nvGrpSpPr>
        <p:grpSpPr>
          <a:xfrm>
            <a:off x="780016" y="3119523"/>
            <a:ext cx="443744" cy="1082959"/>
            <a:chOff x="7340875" y="2225275"/>
            <a:chExt cx="628800" cy="1530900"/>
          </a:xfrm>
        </p:grpSpPr>
        <p:sp>
          <p:nvSpPr>
            <p:cNvPr id="9782" name="Google Shape;9782;p105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3" name="Google Shape;9783;p105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84" name="Google Shape;9784;p105"/>
          <p:cNvGrpSpPr/>
          <p:nvPr/>
        </p:nvGrpSpPr>
        <p:grpSpPr>
          <a:xfrm>
            <a:off x="170416" y="3119523"/>
            <a:ext cx="443744" cy="1082959"/>
            <a:chOff x="7340875" y="2225275"/>
            <a:chExt cx="628800" cy="1530900"/>
          </a:xfrm>
        </p:grpSpPr>
        <p:sp>
          <p:nvSpPr>
            <p:cNvPr id="9785" name="Google Shape;9785;p105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6" name="Google Shape;9786;p105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791" name="Google Shape;9791;p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9787" name="Google Shape;9787;p10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BD15FB-1206-7942-9366-18B6B5D8A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788" name="Google Shape;9788;p105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89" name="Google Shape;9789;p105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90" name="Google Shape;9790;p105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792" name="Google Shape;9792;p105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93" name="Google Shape;979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94" name="Google Shape;9794;p105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95" name="Google Shape;9795;p105"/>
          <p:cNvSpPr txBox="1"/>
          <p:nvPr/>
        </p:nvSpPr>
        <p:spPr>
          <a:xfrm>
            <a:off x="3996425" y="1538875"/>
            <a:ext cx="66669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After accumulation, SIGMA is done. However, the systolic array has to map the other side of the stationary matrix and stream in the MK matrix again (referred to as folding).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96" name="Google Shape;9796;p105"/>
          <p:cNvSpPr/>
          <p:nvPr/>
        </p:nvSpPr>
        <p:spPr>
          <a:xfrm>
            <a:off x="8466525" y="2817325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97" name="Google Shape;9797;p105"/>
          <p:cNvSpPr/>
          <p:nvPr/>
        </p:nvSpPr>
        <p:spPr>
          <a:xfrm>
            <a:off x="8214075" y="3943525"/>
            <a:ext cx="3863475" cy="981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9E5D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DONE</a:t>
            </a:r>
          </a:p>
        </p:txBody>
      </p:sp>
      <p:sp>
        <p:nvSpPr>
          <p:cNvPr id="9798" name="Google Shape;9798;p105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9ED2B0A-67DA-ABEC-40B2-C5AE672A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13976-AC0B-F3AF-8904-BCA82E63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8821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3" name="Google Shape;9803;p106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9804" name="Google Shape;9804;p106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5" name="Google Shape;9805;p106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5B0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6" name="Google Shape;9806;p106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7" name="Google Shape;9807;p106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8" name="Google Shape;9808;p106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9" name="Google Shape;9809;p106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5B0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0" name="Google Shape;9810;p106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1" name="Google Shape;9811;p106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2" name="Google Shape;9812;p106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3" name="Google Shape;9813;p106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4" name="Google Shape;9814;p106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5" name="Google Shape;9815;p106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6" name="Google Shape;9816;p106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7" name="Google Shape;9817;p106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8" name="Google Shape;9818;p106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9" name="Google Shape;9819;p106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820" name="Google Shape;9820;p106"/>
            <p:cNvCxnSpPr>
              <a:stCxn id="9804" idx="3"/>
              <a:endCxn id="9805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1" name="Google Shape;9821;p106"/>
            <p:cNvCxnSpPr>
              <a:stCxn id="9805" idx="3"/>
              <a:endCxn id="9806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2" name="Google Shape;9822;p106"/>
            <p:cNvCxnSpPr>
              <a:endCxn id="9807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3" name="Google Shape;9823;p106"/>
            <p:cNvCxnSpPr>
              <a:stCxn id="9804" idx="2"/>
              <a:endCxn id="9808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4" name="Google Shape;9824;p106"/>
            <p:cNvCxnSpPr>
              <a:stCxn id="9808" idx="2"/>
              <a:endCxn id="9812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5" name="Google Shape;9825;p106"/>
            <p:cNvCxnSpPr>
              <a:stCxn id="9812" idx="2"/>
              <a:endCxn id="9816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6" name="Google Shape;9826;p106"/>
            <p:cNvCxnSpPr>
              <a:stCxn id="9816" idx="3"/>
              <a:endCxn id="9817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7" name="Google Shape;9827;p106"/>
            <p:cNvCxnSpPr>
              <a:stCxn id="9817" idx="3"/>
              <a:endCxn id="9818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8" name="Google Shape;9828;p106"/>
            <p:cNvCxnSpPr>
              <a:stCxn id="9818" idx="3"/>
              <a:endCxn id="9819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9" name="Google Shape;9829;p106"/>
            <p:cNvCxnSpPr>
              <a:stCxn id="9807" idx="2"/>
              <a:endCxn id="9811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0" name="Google Shape;9830;p106"/>
            <p:cNvCxnSpPr>
              <a:stCxn id="9811" idx="2"/>
              <a:endCxn id="9815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1" name="Google Shape;9831;p106"/>
            <p:cNvCxnSpPr>
              <a:stCxn id="9815" idx="2"/>
              <a:endCxn id="9819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2" name="Google Shape;9832;p106"/>
            <p:cNvCxnSpPr>
              <a:stCxn id="9812" idx="3"/>
              <a:endCxn id="9813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3" name="Google Shape;9833;p106"/>
            <p:cNvCxnSpPr>
              <a:stCxn id="9813" idx="3"/>
              <a:endCxn id="9814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4" name="Google Shape;9834;p106"/>
            <p:cNvCxnSpPr>
              <a:endCxn id="9815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5" name="Google Shape;9835;p106"/>
            <p:cNvCxnSpPr>
              <a:stCxn id="9808" idx="3"/>
              <a:endCxn id="9809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6" name="Google Shape;9836;p106"/>
            <p:cNvCxnSpPr>
              <a:stCxn id="9809" idx="3"/>
              <a:endCxn id="9810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7" name="Google Shape;9837;p106"/>
            <p:cNvCxnSpPr>
              <a:stCxn id="9810" idx="3"/>
              <a:endCxn id="9811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8" name="Google Shape;9838;p106"/>
            <p:cNvCxnSpPr>
              <a:stCxn id="9805" idx="2"/>
              <a:endCxn id="9809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9" name="Google Shape;9839;p106"/>
            <p:cNvCxnSpPr>
              <a:stCxn id="9806" idx="2"/>
              <a:endCxn id="9810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0" name="Google Shape;9840;p106"/>
            <p:cNvCxnSpPr>
              <a:stCxn id="9809" idx="2"/>
              <a:endCxn id="9813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1" name="Google Shape;9841;p106"/>
            <p:cNvCxnSpPr>
              <a:stCxn id="9810" idx="2"/>
              <a:endCxn id="9814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2" name="Google Shape;9842;p106"/>
            <p:cNvCxnSpPr>
              <a:stCxn id="9813" idx="2"/>
              <a:endCxn id="9817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3" name="Google Shape;9843;p106"/>
            <p:cNvCxnSpPr>
              <a:stCxn id="9814" idx="2"/>
              <a:endCxn id="9818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44" name="Google Shape;9844;p106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45" name="Google Shape;9845;p106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46" name="Google Shape;9846;p106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47" name="Google Shape;9847;p106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48" name="Google Shape;9848;p106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49" name="Google Shape;9849;p106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0" name="Google Shape;9850;p106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1" name="Google Shape;9851;p106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2" name="Google Shape;9852;p106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3" name="Google Shape;9853;p106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4" name="Google Shape;9854;p106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5" name="Google Shape;9855;p106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6" name="Google Shape;9856;p106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7" name="Google Shape;9857;p106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8" name="Google Shape;9858;p106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9" name="Google Shape;9859;p106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0" name="Google Shape;9860;p106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1" name="Google Shape;9861;p106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2" name="Google Shape;9862;p106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3" name="Google Shape;9863;p106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4" name="Google Shape;9864;p106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5" name="Google Shape;9865;p106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6" name="Google Shape;9866;p106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7" name="Google Shape;9867;p106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8" name="Google Shape;9868;p106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69" name="Google Shape;9869;p106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870" name="Google Shape;9870;p106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9871" name="Google Shape;9871;p106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2" name="Google Shape;9872;p106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873" name="Google Shape;9873;p106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74" name="Google Shape;9874;p106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875" name="Google Shape;9875;p106"/>
          <p:cNvGrpSpPr/>
          <p:nvPr/>
        </p:nvGrpSpPr>
        <p:grpSpPr>
          <a:xfrm>
            <a:off x="8704816" y="3119523"/>
            <a:ext cx="443744" cy="1082959"/>
            <a:chOff x="7448853" y="2225275"/>
            <a:chExt cx="628800" cy="1530900"/>
          </a:xfrm>
        </p:grpSpPr>
        <p:sp>
          <p:nvSpPr>
            <p:cNvPr id="9876" name="Google Shape;9876;p106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7" name="Google Shape;9877;p106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78" name="Google Shape;9878;p106"/>
          <p:cNvGrpSpPr/>
          <p:nvPr/>
        </p:nvGrpSpPr>
        <p:grpSpPr>
          <a:xfrm>
            <a:off x="10762216" y="4414923"/>
            <a:ext cx="443744" cy="1082959"/>
            <a:chOff x="7448853" y="2225275"/>
            <a:chExt cx="628800" cy="1530900"/>
          </a:xfrm>
        </p:grpSpPr>
        <p:sp>
          <p:nvSpPr>
            <p:cNvPr id="9879" name="Google Shape;9879;p106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0" name="Google Shape;9880;p106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81" name="Google Shape;9881;p106"/>
          <p:cNvGrpSpPr/>
          <p:nvPr/>
        </p:nvGrpSpPr>
        <p:grpSpPr>
          <a:xfrm>
            <a:off x="10152616" y="4414923"/>
            <a:ext cx="443744" cy="1082959"/>
            <a:chOff x="7448853" y="2225275"/>
            <a:chExt cx="628800" cy="1530900"/>
          </a:xfrm>
        </p:grpSpPr>
        <p:sp>
          <p:nvSpPr>
            <p:cNvPr id="9882" name="Google Shape;9882;p106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3" name="Google Shape;9883;p106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84" name="Google Shape;9884;p106"/>
          <p:cNvGrpSpPr/>
          <p:nvPr/>
        </p:nvGrpSpPr>
        <p:grpSpPr>
          <a:xfrm>
            <a:off x="9466816" y="3119523"/>
            <a:ext cx="443744" cy="1082959"/>
            <a:chOff x="7448853" y="2225275"/>
            <a:chExt cx="628800" cy="1530900"/>
          </a:xfrm>
        </p:grpSpPr>
        <p:sp>
          <p:nvSpPr>
            <p:cNvPr id="9885" name="Google Shape;9885;p106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6" name="Google Shape;9886;p106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87" name="Google Shape;9887;p106"/>
          <p:cNvGrpSpPr/>
          <p:nvPr/>
        </p:nvGrpSpPr>
        <p:grpSpPr>
          <a:xfrm>
            <a:off x="10152616" y="3119523"/>
            <a:ext cx="443744" cy="1082959"/>
            <a:chOff x="7448853" y="2225275"/>
            <a:chExt cx="628800" cy="1530900"/>
          </a:xfrm>
        </p:grpSpPr>
        <p:sp>
          <p:nvSpPr>
            <p:cNvPr id="9888" name="Google Shape;9888;p106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9" name="Google Shape;9889;p106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90" name="Google Shape;9890;p106"/>
          <p:cNvGrpSpPr/>
          <p:nvPr/>
        </p:nvGrpSpPr>
        <p:grpSpPr>
          <a:xfrm>
            <a:off x="9466816" y="4414923"/>
            <a:ext cx="443744" cy="1082959"/>
            <a:chOff x="7448853" y="2225275"/>
            <a:chExt cx="628800" cy="1530900"/>
          </a:xfrm>
        </p:grpSpPr>
        <p:sp>
          <p:nvSpPr>
            <p:cNvPr id="9891" name="Google Shape;9891;p106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2" name="Google Shape;9892;p106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93" name="Google Shape;9893;p106"/>
          <p:cNvGrpSpPr/>
          <p:nvPr/>
        </p:nvGrpSpPr>
        <p:grpSpPr>
          <a:xfrm>
            <a:off x="10762216" y="3119523"/>
            <a:ext cx="443744" cy="1082959"/>
            <a:chOff x="7448853" y="2225275"/>
            <a:chExt cx="628800" cy="1530900"/>
          </a:xfrm>
        </p:grpSpPr>
        <p:sp>
          <p:nvSpPr>
            <p:cNvPr id="9894" name="Google Shape;9894;p106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5" name="Google Shape;9895;p106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96" name="Google Shape;9896;p106"/>
          <p:cNvGrpSpPr/>
          <p:nvPr/>
        </p:nvGrpSpPr>
        <p:grpSpPr>
          <a:xfrm>
            <a:off x="8704816" y="4414923"/>
            <a:ext cx="443744" cy="1082959"/>
            <a:chOff x="7448853" y="2225275"/>
            <a:chExt cx="628800" cy="1530900"/>
          </a:xfrm>
        </p:grpSpPr>
        <p:sp>
          <p:nvSpPr>
            <p:cNvPr id="9897" name="Google Shape;9897;p106"/>
            <p:cNvSpPr/>
            <p:nvPr/>
          </p:nvSpPr>
          <p:spPr>
            <a:xfrm>
              <a:off x="7448853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8" name="Google Shape;9898;p106"/>
            <p:cNvSpPr/>
            <p:nvPr/>
          </p:nvSpPr>
          <p:spPr>
            <a:xfrm>
              <a:off x="7448853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99" name="Google Shape;9899;p106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9900" name="Google Shape;9900;p106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1" name="Google Shape;9901;p106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902" name="Google Shape;9902;p106"/>
          <p:cNvGrpSpPr/>
          <p:nvPr/>
        </p:nvGrpSpPr>
        <p:grpSpPr>
          <a:xfrm>
            <a:off x="1389616" y="3119523"/>
            <a:ext cx="443744" cy="1082959"/>
            <a:chOff x="7340875" y="2225275"/>
            <a:chExt cx="628800" cy="1530900"/>
          </a:xfrm>
        </p:grpSpPr>
        <p:sp>
          <p:nvSpPr>
            <p:cNvPr id="9903" name="Google Shape;9903;p106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4" name="Google Shape;9904;p106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9FC5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905" name="Google Shape;9905;p106"/>
          <p:cNvGrpSpPr/>
          <p:nvPr/>
        </p:nvGrpSpPr>
        <p:grpSpPr>
          <a:xfrm>
            <a:off x="780016" y="3119523"/>
            <a:ext cx="443744" cy="1082959"/>
            <a:chOff x="7340875" y="2225275"/>
            <a:chExt cx="628800" cy="1530900"/>
          </a:xfrm>
        </p:grpSpPr>
        <p:sp>
          <p:nvSpPr>
            <p:cNvPr id="9906" name="Google Shape;9906;p106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7" name="Google Shape;9907;p106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6FA8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908" name="Google Shape;9908;p106"/>
          <p:cNvGrpSpPr/>
          <p:nvPr/>
        </p:nvGrpSpPr>
        <p:grpSpPr>
          <a:xfrm>
            <a:off x="170416" y="3119523"/>
            <a:ext cx="443744" cy="1082959"/>
            <a:chOff x="7340875" y="2225275"/>
            <a:chExt cx="628800" cy="1530900"/>
          </a:xfrm>
        </p:grpSpPr>
        <p:sp>
          <p:nvSpPr>
            <p:cNvPr id="9909" name="Google Shape;9909;p106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0" name="Google Shape;9910;p106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915" name="Google Shape;9915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9911" name="Google Shape;9911;p10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D2EEAC-2205-F940-AB9F-C15BE614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12" name="Google Shape;9912;p106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13" name="Google Shape;9913;p106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14" name="Google Shape;9914;p106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916" name="Google Shape;9916;p106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17" name="Google Shape;991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18" name="Google Shape;9918;p106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19" name="Google Shape;9919;p106"/>
          <p:cNvSpPr txBox="1"/>
          <p:nvPr/>
        </p:nvSpPr>
        <p:spPr>
          <a:xfrm>
            <a:off x="3996425" y="1538875"/>
            <a:ext cx="66669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After accumulation, SIGMA is done. However, the systolic array has to map the other side of the stationary matrix and stream in the MK matrix again.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20" name="Google Shape;9920;p106"/>
          <p:cNvSpPr/>
          <p:nvPr/>
        </p:nvSpPr>
        <p:spPr>
          <a:xfrm>
            <a:off x="8466525" y="2817325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21" name="Google Shape;9921;p106"/>
          <p:cNvSpPr/>
          <p:nvPr/>
        </p:nvSpPr>
        <p:spPr>
          <a:xfrm>
            <a:off x="8214075" y="3943525"/>
            <a:ext cx="3863475" cy="981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9E5D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DONE</a:t>
            </a:r>
          </a:p>
        </p:txBody>
      </p:sp>
      <p:sp>
        <p:nvSpPr>
          <p:cNvPr id="9922" name="Google Shape;9922;p106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23" name="Google Shape;9923;p106"/>
          <p:cNvSpPr txBox="1"/>
          <p:nvPr/>
        </p:nvSpPr>
        <p:spPr>
          <a:xfrm>
            <a:off x="3879675" y="1469275"/>
            <a:ext cx="8197800" cy="98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SIGMA reduces the number of folds, which then reduces the number of memory references on the streaming matrix.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33F48A4-940F-02C9-FFB0-5C5EDC4A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E2909-4A1B-65EF-DE4C-3823566B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9586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8" name="Google Shape;9928;p107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9929" name="Google Shape;9929;p107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0" name="Google Shape;9930;p107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5B0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1" name="Google Shape;9931;p107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2" name="Google Shape;9932;p107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3" name="Google Shape;9933;p107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4" name="Google Shape;9934;p107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5B0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5" name="Google Shape;9935;p107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6" name="Google Shape;9936;p107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7" name="Google Shape;9937;p107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8" name="Google Shape;9938;p107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9" name="Google Shape;9939;p107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0" name="Google Shape;9940;p107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1" name="Google Shape;9941;p107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2" name="Google Shape;9942;p107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3" name="Google Shape;9943;p107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4" name="Google Shape;9944;p107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945" name="Google Shape;9945;p107"/>
            <p:cNvCxnSpPr>
              <a:stCxn id="9929" idx="3"/>
              <a:endCxn id="9930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6" name="Google Shape;9946;p107"/>
            <p:cNvCxnSpPr>
              <a:stCxn id="9930" idx="3"/>
              <a:endCxn id="9931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7" name="Google Shape;9947;p107"/>
            <p:cNvCxnSpPr>
              <a:endCxn id="9932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8" name="Google Shape;9948;p107"/>
            <p:cNvCxnSpPr>
              <a:stCxn id="9929" idx="2"/>
              <a:endCxn id="9933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9" name="Google Shape;9949;p107"/>
            <p:cNvCxnSpPr>
              <a:stCxn id="9933" idx="2"/>
              <a:endCxn id="9937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0" name="Google Shape;9950;p107"/>
            <p:cNvCxnSpPr>
              <a:stCxn id="9937" idx="2"/>
              <a:endCxn id="9941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1" name="Google Shape;9951;p107"/>
            <p:cNvCxnSpPr>
              <a:stCxn id="9941" idx="3"/>
              <a:endCxn id="9942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2" name="Google Shape;9952;p107"/>
            <p:cNvCxnSpPr>
              <a:stCxn id="9942" idx="3"/>
              <a:endCxn id="9943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3" name="Google Shape;9953;p107"/>
            <p:cNvCxnSpPr>
              <a:stCxn id="9943" idx="3"/>
              <a:endCxn id="9944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4" name="Google Shape;9954;p107"/>
            <p:cNvCxnSpPr>
              <a:stCxn id="9932" idx="2"/>
              <a:endCxn id="9936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5" name="Google Shape;9955;p107"/>
            <p:cNvCxnSpPr>
              <a:stCxn id="9936" idx="2"/>
              <a:endCxn id="9940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6" name="Google Shape;9956;p107"/>
            <p:cNvCxnSpPr>
              <a:stCxn id="9940" idx="2"/>
              <a:endCxn id="9944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7" name="Google Shape;9957;p107"/>
            <p:cNvCxnSpPr>
              <a:stCxn id="9937" idx="3"/>
              <a:endCxn id="9938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8" name="Google Shape;9958;p107"/>
            <p:cNvCxnSpPr>
              <a:stCxn id="9938" idx="3"/>
              <a:endCxn id="9939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9" name="Google Shape;9959;p107"/>
            <p:cNvCxnSpPr>
              <a:endCxn id="9940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0" name="Google Shape;9960;p107"/>
            <p:cNvCxnSpPr>
              <a:stCxn id="9933" idx="3"/>
              <a:endCxn id="9934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1" name="Google Shape;9961;p107"/>
            <p:cNvCxnSpPr>
              <a:stCxn id="9934" idx="3"/>
              <a:endCxn id="9935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2" name="Google Shape;9962;p107"/>
            <p:cNvCxnSpPr>
              <a:stCxn id="9935" idx="3"/>
              <a:endCxn id="9936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3" name="Google Shape;9963;p107"/>
            <p:cNvCxnSpPr>
              <a:stCxn id="9930" idx="2"/>
              <a:endCxn id="9934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4" name="Google Shape;9964;p107"/>
            <p:cNvCxnSpPr>
              <a:stCxn id="9931" idx="2"/>
              <a:endCxn id="9935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5" name="Google Shape;9965;p107"/>
            <p:cNvCxnSpPr>
              <a:stCxn id="9934" idx="2"/>
              <a:endCxn id="9938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6" name="Google Shape;9966;p107"/>
            <p:cNvCxnSpPr>
              <a:stCxn id="9935" idx="2"/>
              <a:endCxn id="9939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7" name="Google Shape;9967;p107"/>
            <p:cNvCxnSpPr>
              <a:stCxn id="9938" idx="2"/>
              <a:endCxn id="9942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8" name="Google Shape;9968;p107"/>
            <p:cNvCxnSpPr>
              <a:stCxn id="9939" idx="2"/>
              <a:endCxn id="9943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69" name="Google Shape;9969;p107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0" name="Google Shape;9970;p107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1" name="Google Shape;9971;p107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2" name="Google Shape;9972;p107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3" name="Google Shape;9973;p107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4" name="Google Shape;9974;p107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5" name="Google Shape;9975;p107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6" name="Google Shape;9976;p107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7" name="Google Shape;9977;p107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8" name="Google Shape;9978;p107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9" name="Google Shape;9979;p107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0" name="Google Shape;9980;p107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1" name="Google Shape;9981;p107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2" name="Google Shape;9982;p107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3" name="Google Shape;9983;p107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4" name="Google Shape;9984;p107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5" name="Google Shape;9985;p107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6" name="Google Shape;9986;p107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7" name="Google Shape;9987;p107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8" name="Google Shape;9988;p107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9" name="Google Shape;9989;p107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90" name="Google Shape;9990;p107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91" name="Google Shape;9991;p107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92" name="Google Shape;9992;p107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93" name="Google Shape;9993;p107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94" name="Google Shape;9994;p107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995" name="Google Shape;9995;p107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9996" name="Google Shape;9996;p107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7" name="Google Shape;9997;p107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002" name="Google Shape;10002;p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9998" name="Google Shape;9998;p10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0FE6AE-D3DA-3E4E-8C2F-F894C18D1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99" name="Google Shape;9999;p107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00" name="Google Shape;10000;p107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01" name="Google Shape;10001;p107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003" name="Google Shape;10003;p107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04" name="Google Shape;1000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5" name="Google Shape;10005;p107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06" name="Google Shape;10006;p107"/>
          <p:cNvSpPr txBox="1"/>
          <p:nvPr/>
        </p:nvSpPr>
        <p:spPr>
          <a:xfrm>
            <a:off x="3996425" y="1767463"/>
            <a:ext cx="42285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 cycle count.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07" name="Google Shape;10007;p107"/>
          <p:cNvSpPr/>
          <p:nvPr/>
        </p:nvSpPr>
        <p:spPr>
          <a:xfrm>
            <a:off x="8466525" y="2817325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08" name="Google Shape;10008;p107"/>
          <p:cNvSpPr/>
          <p:nvPr/>
        </p:nvSpPr>
        <p:spPr>
          <a:xfrm>
            <a:off x="2526050" y="2814050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09" name="Google Shape;10009;p107"/>
          <p:cNvSpPr/>
          <p:nvPr/>
        </p:nvSpPr>
        <p:spPr>
          <a:xfrm>
            <a:off x="2330750" y="3847850"/>
            <a:ext cx="3797100" cy="1157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Systolic Array total runtime: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24 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cycles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0" name="Google Shape;10010;p107"/>
          <p:cNvSpPr/>
          <p:nvPr/>
        </p:nvSpPr>
        <p:spPr>
          <a:xfrm>
            <a:off x="8282375" y="3838975"/>
            <a:ext cx="3797100" cy="1157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SIGMA total runtime: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cycles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1" name="Google Shape;10011;p107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557E892-4CF9-34C6-892A-F5B5AF0C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3AB55-AAE9-31E7-6C95-885EBEC1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9344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6" name="Google Shape;10016;p108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017" name="Google Shape;10017;p108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8" name="Google Shape;10018;p108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5B0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9" name="Google Shape;10019;p108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0" name="Google Shape;10020;p108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1" name="Google Shape;10021;p108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2" name="Google Shape;10022;p108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5B0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3" name="Google Shape;10023;p108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4" name="Google Shape;10024;p108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5" name="Google Shape;10025;p108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6" name="Google Shape;10026;p108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7" name="Google Shape;10027;p108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8" name="Google Shape;10028;p108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9" name="Google Shape;10029;p108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0" name="Google Shape;10030;p108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1" name="Google Shape;10031;p108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2" name="Google Shape;10032;p108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033" name="Google Shape;10033;p108"/>
            <p:cNvCxnSpPr>
              <a:stCxn id="10017" idx="3"/>
              <a:endCxn id="10018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4" name="Google Shape;10034;p108"/>
            <p:cNvCxnSpPr>
              <a:stCxn id="10018" idx="3"/>
              <a:endCxn id="10019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5" name="Google Shape;10035;p108"/>
            <p:cNvCxnSpPr>
              <a:endCxn id="10020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6" name="Google Shape;10036;p108"/>
            <p:cNvCxnSpPr>
              <a:stCxn id="10017" idx="2"/>
              <a:endCxn id="10021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7" name="Google Shape;10037;p108"/>
            <p:cNvCxnSpPr>
              <a:stCxn id="10021" idx="2"/>
              <a:endCxn id="10025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8" name="Google Shape;10038;p108"/>
            <p:cNvCxnSpPr>
              <a:stCxn id="10025" idx="2"/>
              <a:endCxn id="10029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9" name="Google Shape;10039;p108"/>
            <p:cNvCxnSpPr>
              <a:stCxn id="10029" idx="3"/>
              <a:endCxn id="10030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0" name="Google Shape;10040;p108"/>
            <p:cNvCxnSpPr>
              <a:stCxn id="10030" idx="3"/>
              <a:endCxn id="10031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1" name="Google Shape;10041;p108"/>
            <p:cNvCxnSpPr>
              <a:stCxn id="10031" idx="3"/>
              <a:endCxn id="10032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2" name="Google Shape;10042;p108"/>
            <p:cNvCxnSpPr>
              <a:stCxn id="10020" idx="2"/>
              <a:endCxn id="10024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3" name="Google Shape;10043;p108"/>
            <p:cNvCxnSpPr>
              <a:stCxn id="10024" idx="2"/>
              <a:endCxn id="10028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4" name="Google Shape;10044;p108"/>
            <p:cNvCxnSpPr>
              <a:stCxn id="10028" idx="2"/>
              <a:endCxn id="10032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5" name="Google Shape;10045;p108"/>
            <p:cNvCxnSpPr>
              <a:stCxn id="10025" idx="3"/>
              <a:endCxn id="10026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6" name="Google Shape;10046;p108"/>
            <p:cNvCxnSpPr>
              <a:stCxn id="10026" idx="3"/>
              <a:endCxn id="10027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7" name="Google Shape;10047;p108"/>
            <p:cNvCxnSpPr>
              <a:endCxn id="10028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8" name="Google Shape;10048;p108"/>
            <p:cNvCxnSpPr>
              <a:stCxn id="10021" idx="3"/>
              <a:endCxn id="10022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9" name="Google Shape;10049;p108"/>
            <p:cNvCxnSpPr>
              <a:stCxn id="10022" idx="3"/>
              <a:endCxn id="10023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0" name="Google Shape;10050;p108"/>
            <p:cNvCxnSpPr>
              <a:stCxn id="10023" idx="3"/>
              <a:endCxn id="10024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1" name="Google Shape;10051;p108"/>
            <p:cNvCxnSpPr>
              <a:stCxn id="10018" idx="2"/>
              <a:endCxn id="10022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2" name="Google Shape;10052;p108"/>
            <p:cNvCxnSpPr>
              <a:stCxn id="10019" idx="2"/>
              <a:endCxn id="10023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3" name="Google Shape;10053;p108"/>
            <p:cNvCxnSpPr>
              <a:stCxn id="10022" idx="2"/>
              <a:endCxn id="10026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4" name="Google Shape;10054;p108"/>
            <p:cNvCxnSpPr>
              <a:stCxn id="10023" idx="2"/>
              <a:endCxn id="10027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5" name="Google Shape;10055;p108"/>
            <p:cNvCxnSpPr>
              <a:stCxn id="10026" idx="2"/>
              <a:endCxn id="10030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6" name="Google Shape;10056;p108"/>
            <p:cNvCxnSpPr>
              <a:stCxn id="10027" idx="2"/>
              <a:endCxn id="10031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57" name="Google Shape;10057;p108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58" name="Google Shape;10058;p108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59" name="Google Shape;10059;p108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0" name="Google Shape;10060;p108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1" name="Google Shape;10061;p108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2" name="Google Shape;10062;p108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3" name="Google Shape;10063;p108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4" name="Google Shape;10064;p108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5" name="Google Shape;10065;p108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6" name="Google Shape;10066;p108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7" name="Google Shape;10067;p108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8" name="Google Shape;10068;p108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69" name="Google Shape;10069;p108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0" name="Google Shape;10070;p108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1" name="Google Shape;10071;p108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2" name="Google Shape;10072;p108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3" name="Google Shape;10073;p108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4" name="Google Shape;10074;p108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5" name="Google Shape;10075;p108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6" name="Google Shape;10076;p108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7" name="Google Shape;10077;p108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8" name="Google Shape;10078;p108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79" name="Google Shape;10079;p108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80" name="Google Shape;10080;p108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81" name="Google Shape;10081;p108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82" name="Google Shape;10082;p108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083" name="Google Shape;10083;p108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0084" name="Google Shape;10084;p108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5" name="Google Shape;10085;p108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090" name="Google Shape;10090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Example - Irregular GEMMs on SIGMA</a:t>
            </a:r>
            <a:endParaRPr/>
          </a:p>
        </p:txBody>
      </p:sp>
      <p:sp>
        <p:nvSpPr>
          <p:cNvPr id="10086" name="Google Shape;10086;p10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0C204-BD26-A24F-AA6D-E432419CD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87" name="Google Shape;10087;p108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88" name="Google Shape;10088;p108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89" name="Google Shape;10089;p108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091" name="Google Shape;10091;p108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92" name="Google Shape;100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5" y="1180863"/>
            <a:ext cx="3633062" cy="148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3" name="Google Shape;10093;p108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4" name="Google Shape;10094;p108"/>
          <p:cNvSpPr txBox="1"/>
          <p:nvPr/>
        </p:nvSpPr>
        <p:spPr>
          <a:xfrm>
            <a:off x="3996425" y="1767463"/>
            <a:ext cx="42285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 cycle count.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95" name="Google Shape;10095;p108"/>
          <p:cNvSpPr/>
          <p:nvPr/>
        </p:nvSpPr>
        <p:spPr>
          <a:xfrm>
            <a:off x="8466525" y="2817325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96" name="Google Shape;10096;p108"/>
          <p:cNvSpPr/>
          <p:nvPr/>
        </p:nvSpPr>
        <p:spPr>
          <a:xfrm>
            <a:off x="2526050" y="2814050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97" name="Google Shape;10097;p108"/>
          <p:cNvSpPr/>
          <p:nvPr/>
        </p:nvSpPr>
        <p:spPr>
          <a:xfrm>
            <a:off x="2330750" y="3847850"/>
            <a:ext cx="3797100" cy="1157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Systolic Array total runtime: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24 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cycles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8" name="Google Shape;10098;p108"/>
          <p:cNvSpPr/>
          <p:nvPr/>
        </p:nvSpPr>
        <p:spPr>
          <a:xfrm>
            <a:off x="8282375" y="3838975"/>
            <a:ext cx="3797100" cy="1157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SIGMA total runtime: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cycles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9" name="Google Shape;10099;p108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00" name="Google Shape;10100;p108"/>
          <p:cNvSpPr/>
          <p:nvPr/>
        </p:nvSpPr>
        <p:spPr>
          <a:xfrm>
            <a:off x="0" y="136525"/>
            <a:ext cx="12192000" cy="6459900"/>
          </a:xfrm>
          <a:prstGeom prst="rect">
            <a:avLst/>
          </a:prstGeom>
          <a:solidFill>
            <a:srgbClr val="313131">
              <a:alpha val="7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01" name="Google Shape;10101;p108"/>
          <p:cNvSpPr/>
          <p:nvPr/>
        </p:nvSpPr>
        <p:spPr>
          <a:xfrm>
            <a:off x="884900" y="2990296"/>
            <a:ext cx="10237483" cy="1167857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SIGMA maximizes PE utilization with its flexible interconnects for irregular GEMMs.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6EB6C67-894F-555B-9A24-C5FA41BB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D0578-FF87-ECA3-0E62-F7B85AB9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27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" name="Google Shape;10106;p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 </a:t>
            </a:r>
            <a:endParaRPr sz="3600"/>
          </a:p>
        </p:txBody>
      </p:sp>
      <p:sp>
        <p:nvSpPr>
          <p:cNvPr id="10164" name="Google Shape;10164;p10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6B5BA-68F2-7047-831B-A063756CE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107" name="Google Shape;10107;p109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108" name="Google Shape;10108;p109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109" name="Google Shape;10109;p109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0" name="Google Shape;10110;p109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1" name="Google Shape;10111;p109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2" name="Google Shape;10112;p109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3" name="Google Shape;10113;p109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4" name="Google Shape;10114;p109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5" name="Google Shape;10115;p109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6" name="Google Shape;10116;p109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7" name="Google Shape;10117;p109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8" name="Google Shape;10118;p109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9" name="Google Shape;10119;p109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0" name="Google Shape;10120;p109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1" name="Google Shape;10121;p109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2" name="Google Shape;10122;p109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3" name="Google Shape;10123;p109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4" name="Google Shape;10124;p109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125" name="Google Shape;10125;p109"/>
            <p:cNvCxnSpPr>
              <a:stCxn id="10109" idx="3"/>
              <a:endCxn id="10110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26" name="Google Shape;10126;p109"/>
            <p:cNvCxnSpPr>
              <a:stCxn id="10110" idx="3"/>
              <a:endCxn id="10111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27" name="Google Shape;10127;p109"/>
            <p:cNvCxnSpPr>
              <a:endCxn id="10112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28" name="Google Shape;10128;p109"/>
            <p:cNvCxnSpPr>
              <a:stCxn id="10109" idx="2"/>
              <a:endCxn id="10113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29" name="Google Shape;10129;p109"/>
            <p:cNvCxnSpPr>
              <a:stCxn id="10113" idx="2"/>
              <a:endCxn id="10117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0" name="Google Shape;10130;p109"/>
            <p:cNvCxnSpPr>
              <a:stCxn id="10117" idx="2"/>
              <a:endCxn id="10121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1" name="Google Shape;10131;p109"/>
            <p:cNvCxnSpPr>
              <a:stCxn id="10121" idx="3"/>
              <a:endCxn id="10122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2" name="Google Shape;10132;p109"/>
            <p:cNvCxnSpPr>
              <a:stCxn id="10122" idx="3"/>
              <a:endCxn id="10123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3" name="Google Shape;10133;p109"/>
            <p:cNvCxnSpPr>
              <a:stCxn id="10123" idx="3"/>
              <a:endCxn id="10124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4" name="Google Shape;10134;p109"/>
            <p:cNvCxnSpPr>
              <a:stCxn id="10112" idx="2"/>
              <a:endCxn id="10116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5" name="Google Shape;10135;p109"/>
            <p:cNvCxnSpPr>
              <a:stCxn id="10116" idx="2"/>
              <a:endCxn id="10120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6" name="Google Shape;10136;p109"/>
            <p:cNvCxnSpPr>
              <a:stCxn id="10120" idx="2"/>
              <a:endCxn id="10124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7" name="Google Shape;10137;p109"/>
            <p:cNvCxnSpPr>
              <a:stCxn id="10117" idx="3"/>
              <a:endCxn id="10118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8" name="Google Shape;10138;p109"/>
            <p:cNvCxnSpPr>
              <a:stCxn id="10118" idx="3"/>
              <a:endCxn id="10119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9" name="Google Shape;10139;p109"/>
            <p:cNvCxnSpPr>
              <a:endCxn id="10120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0" name="Google Shape;10140;p109"/>
            <p:cNvCxnSpPr>
              <a:stCxn id="10113" idx="3"/>
              <a:endCxn id="10114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1" name="Google Shape;10141;p109"/>
            <p:cNvCxnSpPr>
              <a:stCxn id="10114" idx="3"/>
              <a:endCxn id="10115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2" name="Google Shape;10142;p109"/>
            <p:cNvCxnSpPr>
              <a:stCxn id="10115" idx="3"/>
              <a:endCxn id="10116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3" name="Google Shape;10143;p109"/>
            <p:cNvCxnSpPr>
              <a:stCxn id="10110" idx="2"/>
              <a:endCxn id="10114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4" name="Google Shape;10144;p109"/>
            <p:cNvCxnSpPr>
              <a:stCxn id="10111" idx="2"/>
              <a:endCxn id="10115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5" name="Google Shape;10145;p109"/>
            <p:cNvCxnSpPr>
              <a:stCxn id="10114" idx="2"/>
              <a:endCxn id="10118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6" name="Google Shape;10146;p109"/>
            <p:cNvCxnSpPr>
              <a:stCxn id="10115" idx="2"/>
              <a:endCxn id="10119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7" name="Google Shape;10147;p109"/>
            <p:cNvCxnSpPr>
              <a:stCxn id="10118" idx="2"/>
              <a:endCxn id="10122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8" name="Google Shape;10148;p109"/>
            <p:cNvCxnSpPr>
              <a:stCxn id="10119" idx="2"/>
              <a:endCxn id="10123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49" name="Google Shape;10149;p109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0150" name="Google Shape;10150;p109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1" name="Google Shape;10151;p109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152" name="Google Shape;10152;p109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53" name="Google Shape;10153;p109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154" name="Google Shape;10154;p109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10155" name="Google Shape;10155;p109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6" name="Google Shape;10156;p109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157" name="Google Shape;10157;p109"/>
          <p:cNvSpPr/>
          <p:nvPr/>
        </p:nvSpPr>
        <p:spPr>
          <a:xfrm>
            <a:off x="13896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58" name="Google Shape;10158;p109"/>
          <p:cNvSpPr/>
          <p:nvPr/>
        </p:nvSpPr>
        <p:spPr>
          <a:xfrm>
            <a:off x="13896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59" name="Google Shape;10159;p109"/>
          <p:cNvSpPr/>
          <p:nvPr/>
        </p:nvSpPr>
        <p:spPr>
          <a:xfrm>
            <a:off x="7800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60" name="Google Shape;10160;p109"/>
          <p:cNvSpPr/>
          <p:nvPr/>
        </p:nvSpPr>
        <p:spPr>
          <a:xfrm>
            <a:off x="7800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161" name="Google Shape;10161;p109"/>
          <p:cNvGrpSpPr/>
          <p:nvPr/>
        </p:nvGrpSpPr>
        <p:grpSpPr>
          <a:xfrm>
            <a:off x="170416" y="3119523"/>
            <a:ext cx="443744" cy="1082959"/>
            <a:chOff x="7340875" y="2225275"/>
            <a:chExt cx="628800" cy="1530900"/>
          </a:xfrm>
        </p:grpSpPr>
        <p:sp>
          <p:nvSpPr>
            <p:cNvPr id="10162" name="Google Shape;10162;p109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3" name="Google Shape;10163;p109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165" name="Google Shape;10165;p109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166" name="Google Shape;10166;p109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7" name="Google Shape;10167;p109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68" name="Google Shape;10168;p109"/>
          <p:cNvSpPr txBox="1"/>
          <p:nvPr/>
        </p:nvSpPr>
        <p:spPr>
          <a:xfrm>
            <a:off x="4682225" y="1691263"/>
            <a:ext cx="42285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 up the stationary values.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169" name="Google Shape;101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0" name="Google Shape;10170;p109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41DA019-9FFC-BE3E-A3A9-81F8FB7D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45086-1BEF-529F-5ACB-A9867872B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2778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5" name="Google Shape;10175;p110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176" name="Google Shape;10176;p11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7" name="Google Shape;10177;p110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8" name="Google Shape;10178;p110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9" name="Google Shape;10179;p110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0" name="Google Shape;10180;p11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1" name="Google Shape;10181;p110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2" name="Google Shape;10182;p110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3" name="Google Shape;10183;p110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4" name="Google Shape;10184;p110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5" name="Google Shape;10185;p110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6" name="Google Shape;10186;p110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7" name="Google Shape;10187;p110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8" name="Google Shape;10188;p110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9" name="Google Shape;10189;p110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0" name="Google Shape;10190;p110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1" name="Google Shape;10191;p110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192" name="Google Shape;10192;p110"/>
            <p:cNvCxnSpPr>
              <a:stCxn id="10176" idx="3"/>
              <a:endCxn id="10177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3" name="Google Shape;10193;p110"/>
            <p:cNvCxnSpPr>
              <a:stCxn id="10177" idx="3"/>
              <a:endCxn id="10178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4" name="Google Shape;10194;p110"/>
            <p:cNvCxnSpPr>
              <a:endCxn id="10179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5" name="Google Shape;10195;p110"/>
            <p:cNvCxnSpPr>
              <a:stCxn id="10176" idx="2"/>
              <a:endCxn id="10180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6" name="Google Shape;10196;p110"/>
            <p:cNvCxnSpPr>
              <a:stCxn id="10180" idx="2"/>
              <a:endCxn id="10184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7" name="Google Shape;10197;p110"/>
            <p:cNvCxnSpPr>
              <a:stCxn id="10184" idx="2"/>
              <a:endCxn id="10188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8" name="Google Shape;10198;p110"/>
            <p:cNvCxnSpPr>
              <a:stCxn id="10188" idx="3"/>
              <a:endCxn id="10189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9" name="Google Shape;10199;p110"/>
            <p:cNvCxnSpPr>
              <a:stCxn id="10189" idx="3"/>
              <a:endCxn id="10190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0" name="Google Shape;10200;p110"/>
            <p:cNvCxnSpPr>
              <a:stCxn id="10190" idx="3"/>
              <a:endCxn id="10191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1" name="Google Shape;10201;p110"/>
            <p:cNvCxnSpPr>
              <a:stCxn id="10179" idx="2"/>
              <a:endCxn id="10183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2" name="Google Shape;10202;p110"/>
            <p:cNvCxnSpPr>
              <a:stCxn id="10183" idx="2"/>
              <a:endCxn id="10187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3" name="Google Shape;10203;p110"/>
            <p:cNvCxnSpPr>
              <a:stCxn id="10187" idx="2"/>
              <a:endCxn id="10191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4" name="Google Shape;10204;p110"/>
            <p:cNvCxnSpPr>
              <a:stCxn id="10184" idx="3"/>
              <a:endCxn id="10185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5" name="Google Shape;10205;p110"/>
            <p:cNvCxnSpPr>
              <a:stCxn id="10185" idx="3"/>
              <a:endCxn id="10186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6" name="Google Shape;10206;p110"/>
            <p:cNvCxnSpPr>
              <a:endCxn id="10187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7" name="Google Shape;10207;p110"/>
            <p:cNvCxnSpPr>
              <a:stCxn id="10180" idx="3"/>
              <a:endCxn id="10181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8" name="Google Shape;10208;p110"/>
            <p:cNvCxnSpPr>
              <a:stCxn id="10181" idx="3"/>
              <a:endCxn id="10182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9" name="Google Shape;10209;p110"/>
            <p:cNvCxnSpPr>
              <a:stCxn id="10182" idx="3"/>
              <a:endCxn id="10183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0" name="Google Shape;10210;p110"/>
            <p:cNvCxnSpPr>
              <a:stCxn id="10177" idx="2"/>
              <a:endCxn id="10181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1" name="Google Shape;10211;p110"/>
            <p:cNvCxnSpPr>
              <a:stCxn id="10178" idx="2"/>
              <a:endCxn id="10182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2" name="Google Shape;10212;p110"/>
            <p:cNvCxnSpPr>
              <a:stCxn id="10181" idx="2"/>
              <a:endCxn id="10185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3" name="Google Shape;10213;p110"/>
            <p:cNvCxnSpPr>
              <a:stCxn id="10182" idx="2"/>
              <a:endCxn id="10186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4" name="Google Shape;10214;p110"/>
            <p:cNvCxnSpPr>
              <a:stCxn id="10185" idx="2"/>
              <a:endCxn id="10189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5" name="Google Shape;10215;p110"/>
            <p:cNvCxnSpPr>
              <a:stCxn id="10186" idx="2"/>
              <a:endCxn id="10190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16" name="Google Shape;10216;p110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17" name="Google Shape;10217;p110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18" name="Google Shape;10218;p110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19" name="Google Shape;10219;p110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0" name="Google Shape;10220;p110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1" name="Google Shape;10221;p110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2" name="Google Shape;10222;p110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3" name="Google Shape;10223;p110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4" name="Google Shape;10224;p110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5" name="Google Shape;10225;p110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6" name="Google Shape;10226;p110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7" name="Google Shape;10227;p110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8" name="Google Shape;10228;p110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29" name="Google Shape;10229;p110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0" name="Google Shape;10230;p110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1" name="Google Shape;10231;p110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2" name="Google Shape;10232;p110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3" name="Google Shape;10233;p110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4" name="Google Shape;10234;p110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5" name="Google Shape;10235;p110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6" name="Google Shape;10236;p110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7" name="Google Shape;10237;p110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8" name="Google Shape;10238;p110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39" name="Google Shape;10239;p110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40" name="Google Shape;10240;p110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41" name="Google Shape;10241;p110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242" name="Google Shape;10242;p110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0243" name="Google Shape;10243;p110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4" name="Google Shape;10244;p110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245" name="Google Shape;10245;p110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46" name="Google Shape;10246;p110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247" name="Google Shape;10247;p110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10248" name="Google Shape;10248;p11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9" name="Google Shape;10249;p11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250" name="Google Shape;10250;p110"/>
          <p:cNvSpPr/>
          <p:nvPr/>
        </p:nvSpPr>
        <p:spPr>
          <a:xfrm>
            <a:off x="13896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51" name="Google Shape;10251;p110"/>
          <p:cNvSpPr/>
          <p:nvPr/>
        </p:nvSpPr>
        <p:spPr>
          <a:xfrm>
            <a:off x="13896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52" name="Google Shape;10252;p110"/>
          <p:cNvSpPr/>
          <p:nvPr/>
        </p:nvSpPr>
        <p:spPr>
          <a:xfrm>
            <a:off x="7800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53" name="Google Shape;10253;p110"/>
          <p:cNvSpPr/>
          <p:nvPr/>
        </p:nvSpPr>
        <p:spPr>
          <a:xfrm>
            <a:off x="7800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254" name="Google Shape;10254;p110"/>
          <p:cNvGrpSpPr/>
          <p:nvPr/>
        </p:nvGrpSpPr>
        <p:grpSpPr>
          <a:xfrm>
            <a:off x="170416" y="3119523"/>
            <a:ext cx="443744" cy="1082959"/>
            <a:chOff x="7340875" y="2225275"/>
            <a:chExt cx="628800" cy="1530900"/>
          </a:xfrm>
        </p:grpSpPr>
        <p:sp>
          <p:nvSpPr>
            <p:cNvPr id="10255" name="Google Shape;10255;p11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6" name="Google Shape;10256;p11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57" name="Google Shape;10257;p110"/>
          <p:cNvGrpSpPr/>
          <p:nvPr/>
        </p:nvGrpSpPr>
        <p:grpSpPr>
          <a:xfrm>
            <a:off x="7942816" y="3119523"/>
            <a:ext cx="443744" cy="1082959"/>
            <a:chOff x="7340875" y="2225275"/>
            <a:chExt cx="628800" cy="1530900"/>
          </a:xfrm>
        </p:grpSpPr>
        <p:sp>
          <p:nvSpPr>
            <p:cNvPr id="10258" name="Google Shape;10258;p11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9" name="Google Shape;10259;p11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260" name="Google Shape;10260;p110"/>
          <p:cNvSpPr/>
          <p:nvPr/>
        </p:nvSpPr>
        <p:spPr>
          <a:xfrm>
            <a:off x="73332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61" name="Google Shape;10261;p110"/>
          <p:cNvSpPr/>
          <p:nvPr/>
        </p:nvSpPr>
        <p:spPr>
          <a:xfrm>
            <a:off x="73332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62" name="Google Shape;10262;p110"/>
          <p:cNvSpPr/>
          <p:nvPr/>
        </p:nvSpPr>
        <p:spPr>
          <a:xfrm>
            <a:off x="67236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63" name="Google Shape;10263;p110"/>
          <p:cNvSpPr/>
          <p:nvPr/>
        </p:nvSpPr>
        <p:spPr>
          <a:xfrm>
            <a:off x="67236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264" name="Google Shape;10264;p110"/>
          <p:cNvGrpSpPr/>
          <p:nvPr/>
        </p:nvGrpSpPr>
        <p:grpSpPr>
          <a:xfrm>
            <a:off x="6114016" y="3119523"/>
            <a:ext cx="443744" cy="1082959"/>
            <a:chOff x="7340875" y="2225275"/>
            <a:chExt cx="628800" cy="1530900"/>
          </a:xfrm>
        </p:grpSpPr>
        <p:sp>
          <p:nvSpPr>
            <p:cNvPr id="10265" name="Google Shape;10265;p110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6" name="Google Shape;10266;p110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270" name="Google Shape;10270;p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 </a:t>
            </a:r>
            <a:endParaRPr sz="3600"/>
          </a:p>
        </p:txBody>
      </p:sp>
      <p:sp>
        <p:nvSpPr>
          <p:cNvPr id="10267" name="Google Shape;10267;p1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0F3A81-ACF4-984F-964B-81559BD5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68" name="Google Shape;10268;p110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69" name="Google Shape;10269;p110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271" name="Google Shape;10271;p110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72" name="Google Shape;10272;p110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273" name="Google Shape;10273;p110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74" name="Google Shape;10274;p110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75" name="Google Shape;10275;p110"/>
          <p:cNvSpPr txBox="1"/>
          <p:nvPr/>
        </p:nvSpPr>
        <p:spPr>
          <a:xfrm>
            <a:off x="4682225" y="1691263"/>
            <a:ext cx="42285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 up the stationary values.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76" name="Google Shape;10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7" name="Google Shape;10277;p110"/>
          <p:cNvSpPr/>
          <p:nvPr/>
        </p:nvSpPr>
        <p:spPr>
          <a:xfrm rot="-6608601">
            <a:off x="8497205" y="2796869"/>
            <a:ext cx="229114" cy="4004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78" name="Google Shape;10278;p110"/>
          <p:cNvSpPr/>
          <p:nvPr/>
        </p:nvSpPr>
        <p:spPr>
          <a:xfrm rot="-9629853">
            <a:off x="8577349" y="2993861"/>
            <a:ext cx="229147" cy="10997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79" name="Google Shape;10279;p110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993D2B9-A467-9F57-7EF3-4DE6D1DC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82E99-1A52-768D-F28F-3549244E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829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4" name="Google Shape;10284;p111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285" name="Google Shape;10285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6" name="Google Shape;10286;p111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7" name="Google Shape;10287;p111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8" name="Google Shape;10288;p111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9" name="Google Shape;10289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0" name="Google Shape;10290;p111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1" name="Google Shape;10291;p111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2" name="Google Shape;10292;p111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3" name="Google Shape;10293;p111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4" name="Google Shape;10294;p111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5" name="Google Shape;10295;p111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6" name="Google Shape;10296;p111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7" name="Google Shape;10297;p111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8" name="Google Shape;10298;p111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9" name="Google Shape;10299;p111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0" name="Google Shape;10300;p111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301" name="Google Shape;10301;p111"/>
            <p:cNvCxnSpPr>
              <a:stCxn id="10285" idx="3"/>
              <a:endCxn id="10286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2" name="Google Shape;10302;p111"/>
            <p:cNvCxnSpPr>
              <a:stCxn id="10286" idx="3"/>
              <a:endCxn id="10287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3" name="Google Shape;10303;p111"/>
            <p:cNvCxnSpPr>
              <a:endCxn id="10288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4" name="Google Shape;10304;p111"/>
            <p:cNvCxnSpPr>
              <a:stCxn id="10285" idx="2"/>
              <a:endCxn id="10289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5" name="Google Shape;10305;p111"/>
            <p:cNvCxnSpPr>
              <a:stCxn id="10289" idx="2"/>
              <a:endCxn id="10293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6" name="Google Shape;10306;p111"/>
            <p:cNvCxnSpPr>
              <a:stCxn id="10293" idx="2"/>
              <a:endCxn id="10297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7" name="Google Shape;10307;p111"/>
            <p:cNvCxnSpPr>
              <a:stCxn id="10297" idx="3"/>
              <a:endCxn id="10298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8" name="Google Shape;10308;p111"/>
            <p:cNvCxnSpPr>
              <a:stCxn id="10298" idx="3"/>
              <a:endCxn id="10299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9" name="Google Shape;10309;p111"/>
            <p:cNvCxnSpPr>
              <a:stCxn id="10299" idx="3"/>
              <a:endCxn id="10300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0" name="Google Shape;10310;p111"/>
            <p:cNvCxnSpPr>
              <a:stCxn id="10288" idx="2"/>
              <a:endCxn id="10292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1" name="Google Shape;10311;p111"/>
            <p:cNvCxnSpPr>
              <a:stCxn id="10292" idx="2"/>
              <a:endCxn id="10296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2" name="Google Shape;10312;p111"/>
            <p:cNvCxnSpPr>
              <a:stCxn id="10296" idx="2"/>
              <a:endCxn id="10300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3" name="Google Shape;10313;p111"/>
            <p:cNvCxnSpPr>
              <a:stCxn id="10293" idx="3"/>
              <a:endCxn id="10294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4" name="Google Shape;10314;p111"/>
            <p:cNvCxnSpPr>
              <a:stCxn id="10294" idx="3"/>
              <a:endCxn id="10295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5" name="Google Shape;10315;p111"/>
            <p:cNvCxnSpPr>
              <a:endCxn id="10296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6" name="Google Shape;10316;p111"/>
            <p:cNvCxnSpPr>
              <a:stCxn id="10289" idx="3"/>
              <a:endCxn id="10290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7" name="Google Shape;10317;p111"/>
            <p:cNvCxnSpPr>
              <a:stCxn id="10290" idx="3"/>
              <a:endCxn id="10291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8" name="Google Shape;10318;p111"/>
            <p:cNvCxnSpPr>
              <a:stCxn id="10291" idx="3"/>
              <a:endCxn id="10292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9" name="Google Shape;10319;p111"/>
            <p:cNvCxnSpPr>
              <a:stCxn id="10286" idx="2"/>
              <a:endCxn id="10290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0" name="Google Shape;10320;p111"/>
            <p:cNvCxnSpPr>
              <a:stCxn id="10287" idx="2"/>
              <a:endCxn id="10291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1" name="Google Shape;10321;p111"/>
            <p:cNvCxnSpPr>
              <a:stCxn id="10290" idx="2"/>
              <a:endCxn id="10294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2" name="Google Shape;10322;p111"/>
            <p:cNvCxnSpPr>
              <a:stCxn id="10291" idx="2"/>
              <a:endCxn id="10295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3" name="Google Shape;10323;p111"/>
            <p:cNvCxnSpPr>
              <a:stCxn id="10294" idx="2"/>
              <a:endCxn id="10298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4" name="Google Shape;10324;p111"/>
            <p:cNvCxnSpPr>
              <a:stCxn id="10295" idx="2"/>
              <a:endCxn id="10299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25" name="Google Shape;10325;p111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26" name="Google Shape;10326;p111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27" name="Google Shape;10327;p111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28" name="Google Shape;10328;p111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29" name="Google Shape;10329;p111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0" name="Google Shape;10330;p111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1" name="Google Shape;10331;p111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2" name="Google Shape;10332;p111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3" name="Google Shape;10333;p111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4" name="Google Shape;10334;p111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5" name="Google Shape;10335;p111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6" name="Google Shape;10336;p111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7" name="Google Shape;10337;p111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8" name="Google Shape;10338;p111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39" name="Google Shape;10339;p111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0" name="Google Shape;10340;p111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1" name="Google Shape;10341;p111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2" name="Google Shape;10342;p111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3" name="Google Shape;10343;p111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4" name="Google Shape;10344;p111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5" name="Google Shape;10345;p111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6" name="Google Shape;10346;p111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7" name="Google Shape;10347;p111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8" name="Google Shape;10348;p111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49" name="Google Shape;10349;p111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50" name="Google Shape;10350;p111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351" name="Google Shape;10351;p111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0352" name="Google Shape;10352;p111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3" name="Google Shape;10353;p111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354" name="Google Shape;10354;p111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55" name="Google Shape;10355;p111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356" name="Google Shape;10356;p111"/>
          <p:cNvGrpSpPr/>
          <p:nvPr/>
        </p:nvGrpSpPr>
        <p:grpSpPr>
          <a:xfrm>
            <a:off x="2837416" y="3119523"/>
            <a:ext cx="443744" cy="1082959"/>
            <a:chOff x="7340875" y="2225275"/>
            <a:chExt cx="628800" cy="1530900"/>
          </a:xfrm>
        </p:grpSpPr>
        <p:sp>
          <p:nvSpPr>
            <p:cNvPr id="10357" name="Google Shape;10357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8" name="Google Shape;10358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59" name="Google Shape;10359;p111"/>
          <p:cNvGrpSpPr/>
          <p:nvPr/>
        </p:nvGrpSpPr>
        <p:grpSpPr>
          <a:xfrm>
            <a:off x="8781016" y="3119523"/>
            <a:ext cx="443744" cy="1082959"/>
            <a:chOff x="7340875" y="2225275"/>
            <a:chExt cx="628800" cy="1530900"/>
          </a:xfrm>
        </p:grpSpPr>
        <p:sp>
          <p:nvSpPr>
            <p:cNvPr id="10360" name="Google Shape;10360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1" name="Google Shape;10361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362" name="Google Shape;10362;p111"/>
          <p:cNvSpPr/>
          <p:nvPr/>
        </p:nvSpPr>
        <p:spPr>
          <a:xfrm>
            <a:off x="19992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63" name="Google Shape;10363;p111"/>
          <p:cNvSpPr/>
          <p:nvPr/>
        </p:nvSpPr>
        <p:spPr>
          <a:xfrm>
            <a:off x="19992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64" name="Google Shape;10364;p111"/>
          <p:cNvSpPr/>
          <p:nvPr/>
        </p:nvSpPr>
        <p:spPr>
          <a:xfrm>
            <a:off x="13896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65" name="Google Shape;10365;p111"/>
          <p:cNvSpPr/>
          <p:nvPr/>
        </p:nvSpPr>
        <p:spPr>
          <a:xfrm>
            <a:off x="13896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366" name="Google Shape;10366;p111"/>
          <p:cNvGrpSpPr/>
          <p:nvPr/>
        </p:nvGrpSpPr>
        <p:grpSpPr>
          <a:xfrm>
            <a:off x="780016" y="3119523"/>
            <a:ext cx="443744" cy="1082959"/>
            <a:chOff x="7340875" y="2225275"/>
            <a:chExt cx="628800" cy="1530900"/>
          </a:xfrm>
        </p:grpSpPr>
        <p:sp>
          <p:nvSpPr>
            <p:cNvPr id="10367" name="Google Shape;10367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8" name="Google Shape;10368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369" name="Google Shape;10369;p111"/>
          <p:cNvSpPr/>
          <p:nvPr/>
        </p:nvSpPr>
        <p:spPr>
          <a:xfrm>
            <a:off x="79428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70" name="Google Shape;10370;p111"/>
          <p:cNvSpPr/>
          <p:nvPr/>
        </p:nvSpPr>
        <p:spPr>
          <a:xfrm>
            <a:off x="79428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71" name="Google Shape;10371;p111"/>
          <p:cNvSpPr/>
          <p:nvPr/>
        </p:nvSpPr>
        <p:spPr>
          <a:xfrm>
            <a:off x="73332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72" name="Google Shape;10372;p111"/>
          <p:cNvSpPr/>
          <p:nvPr/>
        </p:nvSpPr>
        <p:spPr>
          <a:xfrm>
            <a:off x="73332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373" name="Google Shape;10373;p111"/>
          <p:cNvGrpSpPr/>
          <p:nvPr/>
        </p:nvGrpSpPr>
        <p:grpSpPr>
          <a:xfrm>
            <a:off x="6723616" y="3119523"/>
            <a:ext cx="443744" cy="1082959"/>
            <a:chOff x="7340875" y="2225275"/>
            <a:chExt cx="628800" cy="1530900"/>
          </a:xfrm>
        </p:grpSpPr>
        <p:sp>
          <p:nvSpPr>
            <p:cNvPr id="10374" name="Google Shape;10374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75" name="Google Shape;10375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76" name="Google Shape;10376;p111"/>
          <p:cNvGrpSpPr/>
          <p:nvPr/>
        </p:nvGrpSpPr>
        <p:grpSpPr>
          <a:xfrm>
            <a:off x="9466816" y="3119523"/>
            <a:ext cx="443744" cy="1082959"/>
            <a:chOff x="7340875" y="2225275"/>
            <a:chExt cx="628800" cy="1530900"/>
          </a:xfrm>
        </p:grpSpPr>
        <p:sp>
          <p:nvSpPr>
            <p:cNvPr id="10377" name="Google Shape;10377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78" name="Google Shape;10378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79" name="Google Shape;10379;p111"/>
          <p:cNvGrpSpPr/>
          <p:nvPr/>
        </p:nvGrpSpPr>
        <p:grpSpPr>
          <a:xfrm>
            <a:off x="10838416" y="3119523"/>
            <a:ext cx="443744" cy="1082959"/>
            <a:chOff x="7340875" y="2225275"/>
            <a:chExt cx="628800" cy="1530900"/>
          </a:xfrm>
        </p:grpSpPr>
        <p:sp>
          <p:nvSpPr>
            <p:cNvPr id="10380" name="Google Shape;10380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1" name="Google Shape;10381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82" name="Google Shape;10382;p111"/>
          <p:cNvGrpSpPr/>
          <p:nvPr/>
        </p:nvGrpSpPr>
        <p:grpSpPr>
          <a:xfrm>
            <a:off x="10152616" y="3119523"/>
            <a:ext cx="443744" cy="1082959"/>
            <a:chOff x="7232897" y="2225275"/>
            <a:chExt cx="628800" cy="1530900"/>
          </a:xfrm>
        </p:grpSpPr>
        <p:sp>
          <p:nvSpPr>
            <p:cNvPr id="10383" name="Google Shape;10383;p111"/>
            <p:cNvSpPr/>
            <p:nvPr/>
          </p:nvSpPr>
          <p:spPr>
            <a:xfrm>
              <a:off x="7232897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4" name="Google Shape;10384;p111"/>
            <p:cNvSpPr/>
            <p:nvPr/>
          </p:nvSpPr>
          <p:spPr>
            <a:xfrm>
              <a:off x="7232897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85" name="Google Shape;10385;p111"/>
          <p:cNvGrpSpPr/>
          <p:nvPr/>
        </p:nvGrpSpPr>
        <p:grpSpPr>
          <a:xfrm>
            <a:off x="8781016" y="4414923"/>
            <a:ext cx="443744" cy="1082959"/>
            <a:chOff x="7340875" y="2225275"/>
            <a:chExt cx="628800" cy="1530900"/>
          </a:xfrm>
        </p:grpSpPr>
        <p:sp>
          <p:nvSpPr>
            <p:cNvPr id="10386" name="Google Shape;10386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7" name="Google Shape;10387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88" name="Google Shape;10388;p111"/>
          <p:cNvGrpSpPr/>
          <p:nvPr/>
        </p:nvGrpSpPr>
        <p:grpSpPr>
          <a:xfrm>
            <a:off x="9466816" y="4414923"/>
            <a:ext cx="443744" cy="1082959"/>
            <a:chOff x="7340875" y="2225275"/>
            <a:chExt cx="628800" cy="1530900"/>
          </a:xfrm>
        </p:grpSpPr>
        <p:sp>
          <p:nvSpPr>
            <p:cNvPr id="10389" name="Google Shape;10389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0" name="Google Shape;10390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91" name="Google Shape;10391;p111"/>
          <p:cNvGrpSpPr/>
          <p:nvPr/>
        </p:nvGrpSpPr>
        <p:grpSpPr>
          <a:xfrm>
            <a:off x="10152616" y="4414923"/>
            <a:ext cx="443744" cy="1082959"/>
            <a:chOff x="7340875" y="2225275"/>
            <a:chExt cx="628800" cy="1530900"/>
          </a:xfrm>
        </p:grpSpPr>
        <p:sp>
          <p:nvSpPr>
            <p:cNvPr id="10392" name="Google Shape;10392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3" name="Google Shape;10393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94" name="Google Shape;10394;p111"/>
          <p:cNvGrpSpPr/>
          <p:nvPr/>
        </p:nvGrpSpPr>
        <p:grpSpPr>
          <a:xfrm>
            <a:off x="10838416" y="4414923"/>
            <a:ext cx="443744" cy="1082959"/>
            <a:chOff x="7340875" y="2225275"/>
            <a:chExt cx="628800" cy="1530900"/>
          </a:xfrm>
        </p:grpSpPr>
        <p:sp>
          <p:nvSpPr>
            <p:cNvPr id="10395" name="Google Shape;10395;p111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6" name="Google Shape;10396;p111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400" name="Google Shape;10400;p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 </a:t>
            </a:r>
            <a:endParaRPr sz="3600"/>
          </a:p>
        </p:txBody>
      </p:sp>
      <p:sp>
        <p:nvSpPr>
          <p:cNvPr id="10397" name="Google Shape;10397;p1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9E20EB-281C-2B4A-9FA6-CEFB59631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398" name="Google Shape;10398;p111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99" name="Google Shape;10399;p111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401" name="Google Shape;10401;p111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02" name="Google Shape;10402;p111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403" name="Google Shape;10403;p111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4" name="Google Shape;10404;p111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5" name="Google Shape;10405;p111"/>
          <p:cNvSpPr txBox="1"/>
          <p:nvPr/>
        </p:nvSpPr>
        <p:spPr>
          <a:xfrm>
            <a:off x="4682225" y="1691275"/>
            <a:ext cx="52728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 cycle: Multicast first row of MK to the corresponding stationary elements.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406" name="Google Shape;1040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7" name="Google Shape;10407;p111"/>
          <p:cNvSpPr/>
          <p:nvPr/>
        </p:nvSpPr>
        <p:spPr>
          <a:xfrm rot="-6608601">
            <a:off x="8497205" y="2796869"/>
            <a:ext cx="229114" cy="4004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08" name="Google Shape;10408;p111"/>
          <p:cNvSpPr/>
          <p:nvPr/>
        </p:nvSpPr>
        <p:spPr>
          <a:xfrm rot="-9629853">
            <a:off x="8577349" y="2993861"/>
            <a:ext cx="229147" cy="10997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09" name="Google Shape;10409;p111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CD2B746-8F94-02DA-7861-9E7C2708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7D9CA-A462-2916-5520-B015EC27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247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 Platforms for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13803" y="1055094"/>
            <a:ext cx="1693544" cy="780151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509054" y="1045479"/>
            <a:ext cx="1837984" cy="780151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Inference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818138" y="1284662"/>
            <a:ext cx="521554" cy="34599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4" descr="mage result for data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7" y="2713466"/>
            <a:ext cx="2846551" cy="17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50D6B-8B07-C443-AC71-744F29A96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6" r="20185"/>
          <a:stretch/>
        </p:blipFill>
        <p:spPr>
          <a:xfrm>
            <a:off x="7259239" y="3286527"/>
            <a:ext cx="370573" cy="605919"/>
          </a:xfrm>
          <a:prstGeom prst="rect">
            <a:avLst/>
          </a:prstGeom>
        </p:spPr>
      </p:pic>
      <p:pic>
        <p:nvPicPr>
          <p:cNvPr id="12" name="Picture 4" descr="mage result for amazon ech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91" y="2779813"/>
            <a:ext cx="1140792" cy="114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8277441" y="2346857"/>
            <a:ext cx="821589" cy="52639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390034" y="4772221"/>
            <a:ext cx="816080" cy="60033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283" y="3510173"/>
            <a:ext cx="651059" cy="56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7269" y="4358481"/>
            <a:ext cx="628073" cy="6257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59862" y="4002615"/>
            <a:ext cx="107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ShiDianNao</a:t>
            </a:r>
            <a:endParaRPr 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9295217" y="5010565"/>
            <a:ext cx="94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Eyeriss</a:t>
            </a:r>
            <a:endParaRPr 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9129878" y="2739081"/>
            <a:ext cx="117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NVDLA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98143" y="2489239"/>
            <a:ext cx="222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ARM </a:t>
            </a:r>
            <a:r>
              <a:rPr lang="en-US" sz="1200" err="1"/>
              <a:t>Trillum</a:t>
            </a:r>
            <a:endParaRPr lang="en-US" sz="1200"/>
          </a:p>
        </p:txBody>
      </p:sp>
      <p:sp>
        <p:nvSpPr>
          <p:cNvPr id="22" name="TextBox 21"/>
          <p:cNvSpPr txBox="1"/>
          <p:nvPr/>
        </p:nvSpPr>
        <p:spPr>
          <a:xfrm>
            <a:off x="9125685" y="2987836"/>
            <a:ext cx="212887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Apple Neural Engine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98143" y="3240293"/>
            <a:ext cx="1155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CambriconX</a:t>
            </a:r>
            <a:endParaRPr lang="en-US" sz="120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3013803" y="1828990"/>
            <a:ext cx="471405" cy="781064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mage result for dro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525" y="4146628"/>
            <a:ext cx="1214180" cy="68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mage result for self driving ca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1" t="8018" r="22117" b="6765"/>
          <a:stretch/>
        </p:blipFill>
        <p:spPr bwMode="auto">
          <a:xfrm>
            <a:off x="6580700" y="4042922"/>
            <a:ext cx="892652" cy="7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478025" y="6004913"/>
            <a:ext cx="2580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/>
              <a:t>CPU / GPU / TPU clusters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48225" y="5502090"/>
            <a:ext cx="2314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/>
              <a:t>Inference Accelerators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E33848-EDA7-CC40-9789-81874FC4F2AE}"/>
              </a:ext>
            </a:extLst>
          </p:cNvPr>
          <p:cNvCxnSpPr>
            <a:cxnSpLocks/>
          </p:cNvCxnSpPr>
          <p:nvPr/>
        </p:nvCxnSpPr>
        <p:spPr>
          <a:xfrm>
            <a:off x="6969373" y="1829527"/>
            <a:ext cx="475152" cy="788252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0D94BC55-CD50-124F-8B3D-AAB69AC605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91" t="-3403" r="1346" b="15523"/>
          <a:stretch/>
        </p:blipFill>
        <p:spPr>
          <a:xfrm>
            <a:off x="214676" y="4502672"/>
            <a:ext cx="5276912" cy="15461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048FD3B-AC31-BB42-8BC1-4A4457CE6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6382" y="2699716"/>
            <a:ext cx="2342753" cy="183160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407953-9FCE-7A83-F7E1-408C9E54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4D2AF-D073-73D3-93A1-5A1E559A9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487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30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4" name="Google Shape;10414;p112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415" name="Google Shape;10415;p112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6" name="Google Shape;10416;p112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7" name="Google Shape;10417;p112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8" name="Google Shape;10418;p112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9" name="Google Shape;10419;p112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0" name="Google Shape;10420;p112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1" name="Google Shape;10421;p112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2" name="Google Shape;10422;p112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3" name="Google Shape;10423;p112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4" name="Google Shape;10424;p112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5" name="Google Shape;10425;p112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6" name="Google Shape;10426;p112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7" name="Google Shape;10427;p112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8" name="Google Shape;10428;p112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9" name="Google Shape;10429;p112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0" name="Google Shape;10430;p112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431" name="Google Shape;10431;p112"/>
            <p:cNvCxnSpPr>
              <a:stCxn id="10415" idx="3"/>
              <a:endCxn id="10416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2" name="Google Shape;10432;p112"/>
            <p:cNvCxnSpPr>
              <a:stCxn id="10416" idx="3"/>
              <a:endCxn id="10417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3" name="Google Shape;10433;p112"/>
            <p:cNvCxnSpPr>
              <a:endCxn id="10418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4" name="Google Shape;10434;p112"/>
            <p:cNvCxnSpPr>
              <a:stCxn id="10415" idx="2"/>
              <a:endCxn id="10419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5" name="Google Shape;10435;p112"/>
            <p:cNvCxnSpPr>
              <a:stCxn id="10419" idx="2"/>
              <a:endCxn id="10423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6" name="Google Shape;10436;p112"/>
            <p:cNvCxnSpPr>
              <a:stCxn id="10423" idx="2"/>
              <a:endCxn id="10427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7" name="Google Shape;10437;p112"/>
            <p:cNvCxnSpPr>
              <a:stCxn id="10427" idx="3"/>
              <a:endCxn id="10428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8" name="Google Shape;10438;p112"/>
            <p:cNvCxnSpPr>
              <a:stCxn id="10428" idx="3"/>
              <a:endCxn id="10429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9" name="Google Shape;10439;p112"/>
            <p:cNvCxnSpPr>
              <a:stCxn id="10429" idx="3"/>
              <a:endCxn id="10430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0" name="Google Shape;10440;p112"/>
            <p:cNvCxnSpPr>
              <a:stCxn id="10418" idx="2"/>
              <a:endCxn id="10422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1" name="Google Shape;10441;p112"/>
            <p:cNvCxnSpPr>
              <a:stCxn id="10422" idx="2"/>
              <a:endCxn id="10426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2" name="Google Shape;10442;p112"/>
            <p:cNvCxnSpPr>
              <a:stCxn id="10426" idx="2"/>
              <a:endCxn id="10430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3" name="Google Shape;10443;p112"/>
            <p:cNvCxnSpPr>
              <a:stCxn id="10423" idx="3"/>
              <a:endCxn id="10424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4" name="Google Shape;10444;p112"/>
            <p:cNvCxnSpPr>
              <a:stCxn id="10424" idx="3"/>
              <a:endCxn id="10425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5" name="Google Shape;10445;p112"/>
            <p:cNvCxnSpPr>
              <a:endCxn id="10426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6" name="Google Shape;10446;p112"/>
            <p:cNvCxnSpPr>
              <a:stCxn id="10419" idx="3"/>
              <a:endCxn id="10420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7" name="Google Shape;10447;p112"/>
            <p:cNvCxnSpPr>
              <a:stCxn id="10420" idx="3"/>
              <a:endCxn id="10421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8" name="Google Shape;10448;p112"/>
            <p:cNvCxnSpPr>
              <a:stCxn id="10421" idx="3"/>
              <a:endCxn id="10422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9" name="Google Shape;10449;p112"/>
            <p:cNvCxnSpPr>
              <a:stCxn id="10416" idx="2"/>
              <a:endCxn id="10420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0" name="Google Shape;10450;p112"/>
            <p:cNvCxnSpPr>
              <a:stCxn id="10417" idx="2"/>
              <a:endCxn id="10421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1" name="Google Shape;10451;p112"/>
            <p:cNvCxnSpPr>
              <a:stCxn id="10420" idx="2"/>
              <a:endCxn id="10424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2" name="Google Shape;10452;p112"/>
            <p:cNvCxnSpPr>
              <a:stCxn id="10421" idx="2"/>
              <a:endCxn id="10425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3" name="Google Shape;10453;p112"/>
            <p:cNvCxnSpPr>
              <a:stCxn id="10424" idx="2"/>
              <a:endCxn id="10428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4" name="Google Shape;10454;p112"/>
            <p:cNvCxnSpPr>
              <a:stCxn id="10425" idx="2"/>
              <a:endCxn id="10429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55" name="Google Shape;10455;p112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56" name="Google Shape;10456;p112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57" name="Google Shape;10457;p112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58" name="Google Shape;10458;p112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59" name="Google Shape;10459;p112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0" name="Google Shape;10460;p112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1" name="Google Shape;10461;p112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2" name="Google Shape;10462;p112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3" name="Google Shape;10463;p112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4" name="Google Shape;10464;p112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5" name="Google Shape;10465;p112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6" name="Google Shape;10466;p112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7" name="Google Shape;10467;p112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8" name="Google Shape;10468;p112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69" name="Google Shape;10469;p112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0" name="Google Shape;10470;p112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1" name="Google Shape;10471;p112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2" name="Google Shape;10472;p112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3" name="Google Shape;10473;p112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4" name="Google Shape;10474;p112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5" name="Google Shape;10475;p112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6" name="Google Shape;10476;p112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7" name="Google Shape;10477;p112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8" name="Google Shape;10478;p112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79" name="Google Shape;10479;p112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80" name="Google Shape;10480;p112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481" name="Google Shape;10481;p112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0482" name="Google Shape;10482;p112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3" name="Google Shape;10483;p112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484" name="Google Shape;10484;p112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85" name="Google Shape;10485;p112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486" name="Google Shape;10486;p112"/>
          <p:cNvGrpSpPr/>
          <p:nvPr/>
        </p:nvGrpSpPr>
        <p:grpSpPr>
          <a:xfrm>
            <a:off x="3523216" y="3119523"/>
            <a:ext cx="443744" cy="1082959"/>
            <a:chOff x="7340875" y="2225275"/>
            <a:chExt cx="628800" cy="1530900"/>
          </a:xfrm>
        </p:grpSpPr>
        <p:sp>
          <p:nvSpPr>
            <p:cNvPr id="10487" name="Google Shape;10487;p112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8" name="Google Shape;10488;p112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489" name="Google Shape;10489;p112"/>
          <p:cNvSpPr/>
          <p:nvPr/>
        </p:nvSpPr>
        <p:spPr>
          <a:xfrm>
            <a:off x="87810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90" name="Google Shape;10490;p112"/>
          <p:cNvSpPr/>
          <p:nvPr/>
        </p:nvSpPr>
        <p:spPr>
          <a:xfrm>
            <a:off x="87810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91" name="Google Shape;10491;p112"/>
          <p:cNvSpPr/>
          <p:nvPr/>
        </p:nvSpPr>
        <p:spPr>
          <a:xfrm>
            <a:off x="28374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92" name="Google Shape;10492;p112"/>
          <p:cNvSpPr/>
          <p:nvPr/>
        </p:nvSpPr>
        <p:spPr>
          <a:xfrm>
            <a:off x="28374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93" name="Google Shape;10493;p112"/>
          <p:cNvSpPr/>
          <p:nvPr/>
        </p:nvSpPr>
        <p:spPr>
          <a:xfrm>
            <a:off x="19992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94" name="Google Shape;10494;p112"/>
          <p:cNvSpPr/>
          <p:nvPr/>
        </p:nvSpPr>
        <p:spPr>
          <a:xfrm>
            <a:off x="19992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495" name="Google Shape;10495;p112"/>
          <p:cNvGrpSpPr/>
          <p:nvPr/>
        </p:nvGrpSpPr>
        <p:grpSpPr>
          <a:xfrm>
            <a:off x="1389616" y="3119523"/>
            <a:ext cx="443744" cy="1082959"/>
            <a:chOff x="7340875" y="2225275"/>
            <a:chExt cx="628800" cy="1530900"/>
          </a:xfrm>
        </p:grpSpPr>
        <p:sp>
          <p:nvSpPr>
            <p:cNvPr id="10496" name="Google Shape;10496;p112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7" name="Google Shape;10497;p112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498" name="Google Shape;10498;p112"/>
          <p:cNvSpPr/>
          <p:nvPr/>
        </p:nvSpPr>
        <p:spPr>
          <a:xfrm>
            <a:off x="79428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99" name="Google Shape;10499;p112"/>
          <p:cNvSpPr/>
          <p:nvPr/>
        </p:nvSpPr>
        <p:spPr>
          <a:xfrm>
            <a:off x="79428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500" name="Google Shape;10500;p112"/>
          <p:cNvGrpSpPr/>
          <p:nvPr/>
        </p:nvGrpSpPr>
        <p:grpSpPr>
          <a:xfrm>
            <a:off x="7333216" y="3119523"/>
            <a:ext cx="443744" cy="1082959"/>
            <a:chOff x="7340875" y="2225275"/>
            <a:chExt cx="628800" cy="1530900"/>
          </a:xfrm>
        </p:grpSpPr>
        <p:sp>
          <p:nvSpPr>
            <p:cNvPr id="10501" name="Google Shape;10501;p112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2" name="Google Shape;10502;p112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503" name="Google Shape;10503;p112"/>
          <p:cNvSpPr/>
          <p:nvPr/>
        </p:nvSpPr>
        <p:spPr>
          <a:xfrm>
            <a:off x="94668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04" name="Google Shape;10504;p112"/>
          <p:cNvSpPr/>
          <p:nvPr/>
        </p:nvSpPr>
        <p:spPr>
          <a:xfrm>
            <a:off x="94668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05" name="Google Shape;10505;p112"/>
          <p:cNvSpPr/>
          <p:nvPr/>
        </p:nvSpPr>
        <p:spPr>
          <a:xfrm>
            <a:off x="108384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06" name="Google Shape;10506;p112"/>
          <p:cNvSpPr/>
          <p:nvPr/>
        </p:nvSpPr>
        <p:spPr>
          <a:xfrm>
            <a:off x="108384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07" name="Google Shape;10507;p112"/>
          <p:cNvSpPr/>
          <p:nvPr/>
        </p:nvSpPr>
        <p:spPr>
          <a:xfrm>
            <a:off x="101526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08" name="Google Shape;10508;p112"/>
          <p:cNvSpPr/>
          <p:nvPr/>
        </p:nvSpPr>
        <p:spPr>
          <a:xfrm>
            <a:off x="101526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09" name="Google Shape;10509;p112"/>
          <p:cNvSpPr/>
          <p:nvPr/>
        </p:nvSpPr>
        <p:spPr>
          <a:xfrm>
            <a:off x="8781016" y="44149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0" name="Google Shape;10510;p112"/>
          <p:cNvSpPr/>
          <p:nvPr/>
        </p:nvSpPr>
        <p:spPr>
          <a:xfrm>
            <a:off x="8781016" y="50617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1" name="Google Shape;10511;p112"/>
          <p:cNvSpPr/>
          <p:nvPr/>
        </p:nvSpPr>
        <p:spPr>
          <a:xfrm>
            <a:off x="9466816" y="44149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2" name="Google Shape;10512;p112"/>
          <p:cNvSpPr/>
          <p:nvPr/>
        </p:nvSpPr>
        <p:spPr>
          <a:xfrm>
            <a:off x="9466816" y="50617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3" name="Google Shape;10513;p112"/>
          <p:cNvSpPr/>
          <p:nvPr/>
        </p:nvSpPr>
        <p:spPr>
          <a:xfrm>
            <a:off x="10152616" y="44149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4" name="Google Shape;10514;p112"/>
          <p:cNvSpPr/>
          <p:nvPr/>
        </p:nvSpPr>
        <p:spPr>
          <a:xfrm>
            <a:off x="10152616" y="50617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5" name="Google Shape;10515;p112"/>
          <p:cNvSpPr/>
          <p:nvPr/>
        </p:nvSpPr>
        <p:spPr>
          <a:xfrm>
            <a:off x="10838416" y="44149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6" name="Google Shape;10516;p112"/>
          <p:cNvSpPr/>
          <p:nvPr/>
        </p:nvSpPr>
        <p:spPr>
          <a:xfrm>
            <a:off x="10838416" y="50617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0" name="Google Shape;10520;p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 </a:t>
            </a:r>
            <a:endParaRPr sz="3600"/>
          </a:p>
        </p:txBody>
      </p:sp>
      <p:sp>
        <p:nvSpPr>
          <p:cNvPr id="10517" name="Google Shape;10517;p1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B60136-B9F8-C348-97D0-90ABAF7C8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18" name="Google Shape;10518;p112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9" name="Google Shape;10519;p112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521" name="Google Shape;10521;p112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22" name="Google Shape;10522;p112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523" name="Google Shape;10523;p112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4" name="Google Shape;10524;p112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25" name="Google Shape;1052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6" name="Google Shape;10526;p112"/>
          <p:cNvSpPr txBox="1"/>
          <p:nvPr/>
        </p:nvSpPr>
        <p:spPr>
          <a:xfrm>
            <a:off x="4682225" y="1691275"/>
            <a:ext cx="52728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 cycle: Multicast second row of MK to the corresponding stationary elements.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7" name="Google Shape;10527;p112"/>
          <p:cNvSpPr/>
          <p:nvPr/>
        </p:nvSpPr>
        <p:spPr>
          <a:xfrm rot="-6608601">
            <a:off x="8497205" y="2796869"/>
            <a:ext cx="229114" cy="4004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8" name="Google Shape;10528;p112"/>
          <p:cNvSpPr/>
          <p:nvPr/>
        </p:nvSpPr>
        <p:spPr>
          <a:xfrm rot="-9629853">
            <a:off x="8577349" y="2993861"/>
            <a:ext cx="229147" cy="10997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9" name="Google Shape;10529;p112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27519BB-0DC7-0568-BC89-E172D598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0680D-3B9F-278D-BC42-CD8C8B3A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2507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4" name="Google Shape;10534;p113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535" name="Google Shape;10535;p113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6" name="Google Shape;10536;p113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7" name="Google Shape;10537;p113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8" name="Google Shape;10538;p113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9" name="Google Shape;10539;p113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0" name="Google Shape;10540;p113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1" name="Google Shape;10541;p113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2" name="Google Shape;10542;p113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3" name="Google Shape;10543;p113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4" name="Google Shape;10544;p113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5" name="Google Shape;10545;p113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6" name="Google Shape;10546;p113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7" name="Google Shape;10547;p113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8" name="Google Shape;10548;p113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9" name="Google Shape;10549;p113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0" name="Google Shape;10550;p113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551" name="Google Shape;10551;p113"/>
            <p:cNvCxnSpPr>
              <a:stCxn id="10535" idx="3"/>
              <a:endCxn id="10536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2" name="Google Shape;10552;p113"/>
            <p:cNvCxnSpPr>
              <a:stCxn id="10536" idx="3"/>
              <a:endCxn id="10537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3" name="Google Shape;10553;p113"/>
            <p:cNvCxnSpPr>
              <a:endCxn id="10538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4" name="Google Shape;10554;p113"/>
            <p:cNvCxnSpPr>
              <a:stCxn id="10535" idx="2"/>
              <a:endCxn id="10539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5" name="Google Shape;10555;p113"/>
            <p:cNvCxnSpPr>
              <a:stCxn id="10539" idx="2"/>
              <a:endCxn id="10543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6" name="Google Shape;10556;p113"/>
            <p:cNvCxnSpPr>
              <a:stCxn id="10543" idx="2"/>
              <a:endCxn id="10547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7" name="Google Shape;10557;p113"/>
            <p:cNvCxnSpPr>
              <a:stCxn id="10547" idx="3"/>
              <a:endCxn id="10548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8" name="Google Shape;10558;p113"/>
            <p:cNvCxnSpPr>
              <a:stCxn id="10548" idx="3"/>
              <a:endCxn id="10549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9" name="Google Shape;10559;p113"/>
            <p:cNvCxnSpPr>
              <a:stCxn id="10549" idx="3"/>
              <a:endCxn id="10550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0" name="Google Shape;10560;p113"/>
            <p:cNvCxnSpPr>
              <a:stCxn id="10538" idx="2"/>
              <a:endCxn id="10542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1" name="Google Shape;10561;p113"/>
            <p:cNvCxnSpPr>
              <a:stCxn id="10542" idx="2"/>
              <a:endCxn id="10546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2" name="Google Shape;10562;p113"/>
            <p:cNvCxnSpPr>
              <a:stCxn id="10546" idx="2"/>
              <a:endCxn id="10550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3" name="Google Shape;10563;p113"/>
            <p:cNvCxnSpPr>
              <a:stCxn id="10543" idx="3"/>
              <a:endCxn id="10544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4" name="Google Shape;10564;p113"/>
            <p:cNvCxnSpPr>
              <a:stCxn id="10544" idx="3"/>
              <a:endCxn id="10545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5" name="Google Shape;10565;p113"/>
            <p:cNvCxnSpPr>
              <a:endCxn id="10546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6" name="Google Shape;10566;p113"/>
            <p:cNvCxnSpPr>
              <a:stCxn id="10539" idx="3"/>
              <a:endCxn id="10540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7" name="Google Shape;10567;p113"/>
            <p:cNvCxnSpPr>
              <a:stCxn id="10540" idx="3"/>
              <a:endCxn id="10541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8" name="Google Shape;10568;p113"/>
            <p:cNvCxnSpPr>
              <a:stCxn id="10541" idx="3"/>
              <a:endCxn id="10542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9" name="Google Shape;10569;p113"/>
            <p:cNvCxnSpPr>
              <a:stCxn id="10536" idx="2"/>
              <a:endCxn id="10540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0" name="Google Shape;10570;p113"/>
            <p:cNvCxnSpPr>
              <a:stCxn id="10537" idx="2"/>
              <a:endCxn id="10541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1" name="Google Shape;10571;p113"/>
            <p:cNvCxnSpPr>
              <a:stCxn id="10540" idx="2"/>
              <a:endCxn id="10544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2" name="Google Shape;10572;p113"/>
            <p:cNvCxnSpPr>
              <a:stCxn id="10541" idx="2"/>
              <a:endCxn id="10545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3" name="Google Shape;10573;p113"/>
            <p:cNvCxnSpPr>
              <a:stCxn id="10544" idx="2"/>
              <a:endCxn id="10548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4" name="Google Shape;10574;p113"/>
            <p:cNvCxnSpPr>
              <a:stCxn id="10545" idx="2"/>
              <a:endCxn id="10549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575" name="Google Shape;10575;p113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6" name="Google Shape;10576;p113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7" name="Google Shape;10577;p113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8" name="Google Shape;10578;p113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9" name="Google Shape;10579;p113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0" name="Google Shape;10580;p113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1" name="Google Shape;10581;p113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2" name="Google Shape;10582;p113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3" name="Google Shape;10583;p113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4" name="Google Shape;10584;p113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5" name="Google Shape;10585;p113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6" name="Google Shape;10586;p113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7" name="Google Shape;10587;p113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8" name="Google Shape;10588;p113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9" name="Google Shape;10589;p113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0" name="Google Shape;10590;p113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1" name="Google Shape;10591;p113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2" name="Google Shape;10592;p113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3" name="Google Shape;10593;p113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4" name="Google Shape;10594;p113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5" name="Google Shape;10595;p113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6" name="Google Shape;10596;p113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7" name="Google Shape;10597;p113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8" name="Google Shape;10598;p113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9" name="Google Shape;10599;p113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00" name="Google Shape;10600;p113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601" name="Google Shape;10601;p113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0602" name="Google Shape;10602;p113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3" name="Google Shape;10603;p113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604" name="Google Shape;10604;p113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05" name="Google Shape;10605;p113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606" name="Google Shape;10606;p113"/>
          <p:cNvGrpSpPr/>
          <p:nvPr/>
        </p:nvGrpSpPr>
        <p:grpSpPr>
          <a:xfrm>
            <a:off x="4209016" y="3119523"/>
            <a:ext cx="443744" cy="1082959"/>
            <a:chOff x="7340875" y="2225275"/>
            <a:chExt cx="628800" cy="1530900"/>
          </a:xfrm>
        </p:grpSpPr>
        <p:sp>
          <p:nvSpPr>
            <p:cNvPr id="10607" name="Google Shape;10607;p113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8" name="Google Shape;10608;p113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609" name="Google Shape;10609;p113"/>
          <p:cNvSpPr/>
          <p:nvPr/>
        </p:nvSpPr>
        <p:spPr>
          <a:xfrm>
            <a:off x="87810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0" name="Google Shape;10610;p113"/>
          <p:cNvSpPr/>
          <p:nvPr/>
        </p:nvSpPr>
        <p:spPr>
          <a:xfrm>
            <a:off x="87810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1" name="Google Shape;10611;p113"/>
          <p:cNvSpPr/>
          <p:nvPr/>
        </p:nvSpPr>
        <p:spPr>
          <a:xfrm>
            <a:off x="35232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2" name="Google Shape;10612;p113"/>
          <p:cNvSpPr/>
          <p:nvPr/>
        </p:nvSpPr>
        <p:spPr>
          <a:xfrm>
            <a:off x="35232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3" name="Google Shape;10613;p113"/>
          <p:cNvSpPr/>
          <p:nvPr/>
        </p:nvSpPr>
        <p:spPr>
          <a:xfrm>
            <a:off x="28374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4" name="Google Shape;10614;p113"/>
          <p:cNvSpPr/>
          <p:nvPr/>
        </p:nvSpPr>
        <p:spPr>
          <a:xfrm>
            <a:off x="28374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615" name="Google Shape;10615;p113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10616" name="Google Shape;10616;p113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7" name="Google Shape;10617;p113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618" name="Google Shape;10618;p113"/>
          <p:cNvGrpSpPr/>
          <p:nvPr/>
        </p:nvGrpSpPr>
        <p:grpSpPr>
          <a:xfrm>
            <a:off x="7942816" y="3119523"/>
            <a:ext cx="443744" cy="1082959"/>
            <a:chOff x="7340875" y="2225275"/>
            <a:chExt cx="628800" cy="1530900"/>
          </a:xfrm>
        </p:grpSpPr>
        <p:sp>
          <p:nvSpPr>
            <p:cNvPr id="10619" name="Google Shape;10619;p113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0" name="Google Shape;10620;p113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621" name="Google Shape;10621;p113"/>
          <p:cNvSpPr/>
          <p:nvPr/>
        </p:nvSpPr>
        <p:spPr>
          <a:xfrm>
            <a:off x="94668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2" name="Google Shape;10622;p113"/>
          <p:cNvSpPr/>
          <p:nvPr/>
        </p:nvSpPr>
        <p:spPr>
          <a:xfrm>
            <a:off x="94668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3" name="Google Shape;10623;p113"/>
          <p:cNvSpPr/>
          <p:nvPr/>
        </p:nvSpPr>
        <p:spPr>
          <a:xfrm>
            <a:off x="108384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4" name="Google Shape;10624;p113"/>
          <p:cNvSpPr/>
          <p:nvPr/>
        </p:nvSpPr>
        <p:spPr>
          <a:xfrm>
            <a:off x="108384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5" name="Google Shape;10625;p113"/>
          <p:cNvSpPr/>
          <p:nvPr/>
        </p:nvSpPr>
        <p:spPr>
          <a:xfrm>
            <a:off x="101526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6" name="Google Shape;10626;p113"/>
          <p:cNvSpPr/>
          <p:nvPr/>
        </p:nvSpPr>
        <p:spPr>
          <a:xfrm>
            <a:off x="101526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7" name="Google Shape;10627;p113"/>
          <p:cNvSpPr/>
          <p:nvPr/>
        </p:nvSpPr>
        <p:spPr>
          <a:xfrm>
            <a:off x="8781016" y="44149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8" name="Google Shape;10628;p113"/>
          <p:cNvSpPr/>
          <p:nvPr/>
        </p:nvSpPr>
        <p:spPr>
          <a:xfrm>
            <a:off x="8781016" y="50617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9" name="Google Shape;10629;p113"/>
          <p:cNvSpPr/>
          <p:nvPr/>
        </p:nvSpPr>
        <p:spPr>
          <a:xfrm>
            <a:off x="9466816" y="44149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30" name="Google Shape;10630;p113"/>
          <p:cNvSpPr/>
          <p:nvPr/>
        </p:nvSpPr>
        <p:spPr>
          <a:xfrm>
            <a:off x="9466816" y="50617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31" name="Google Shape;10631;p113"/>
          <p:cNvSpPr/>
          <p:nvPr/>
        </p:nvSpPr>
        <p:spPr>
          <a:xfrm>
            <a:off x="10152616" y="44149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32" name="Google Shape;10632;p113"/>
          <p:cNvSpPr/>
          <p:nvPr/>
        </p:nvSpPr>
        <p:spPr>
          <a:xfrm>
            <a:off x="10152616" y="50617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33" name="Google Shape;10633;p113"/>
          <p:cNvSpPr/>
          <p:nvPr/>
        </p:nvSpPr>
        <p:spPr>
          <a:xfrm>
            <a:off x="10838416" y="44149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34" name="Google Shape;10634;p113"/>
          <p:cNvSpPr/>
          <p:nvPr/>
        </p:nvSpPr>
        <p:spPr>
          <a:xfrm>
            <a:off x="10838416" y="50617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38" name="Google Shape;10638;p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 </a:t>
            </a:r>
            <a:endParaRPr sz="3600"/>
          </a:p>
        </p:txBody>
      </p:sp>
      <p:sp>
        <p:nvSpPr>
          <p:cNvPr id="10635" name="Google Shape;10635;p1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2350C1-FFDE-6443-8B44-68922BF98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636" name="Google Shape;10636;p113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37" name="Google Shape;10637;p113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639" name="Google Shape;10639;p113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40" name="Google Shape;10640;p113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641" name="Google Shape;10641;p113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2" name="Google Shape;10642;p113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643" name="Google Shape;1064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4" name="Google Shape;10644;p113"/>
          <p:cNvSpPr txBox="1"/>
          <p:nvPr/>
        </p:nvSpPr>
        <p:spPr>
          <a:xfrm>
            <a:off x="4682225" y="1691275"/>
            <a:ext cx="52728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 cycle: Multicast third row of MK to the corresponding stationary elements.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45" name="Google Shape;10645;p113"/>
          <p:cNvSpPr/>
          <p:nvPr/>
        </p:nvSpPr>
        <p:spPr>
          <a:xfrm rot="-6608601">
            <a:off x="8497205" y="2796869"/>
            <a:ext cx="229114" cy="4004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46" name="Google Shape;10646;p113"/>
          <p:cNvSpPr/>
          <p:nvPr/>
        </p:nvSpPr>
        <p:spPr>
          <a:xfrm rot="-9629853">
            <a:off x="8577349" y="2993861"/>
            <a:ext cx="229147" cy="10997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47" name="Google Shape;10647;p113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3613986-5386-816F-0E8F-F0708965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AD6A-B678-D57E-4A2B-E09B81CD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3653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2" name="Google Shape;10652;p114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653" name="Google Shape;10653;p114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4" name="Google Shape;10654;p114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DD7E6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5" name="Google Shape;10655;p114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6" name="Google Shape;10656;p114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7" name="Google Shape;10657;p114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E6B8A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8" name="Google Shape;10658;p114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9" name="Google Shape;10659;p114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CC412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0" name="Google Shape;10660;p114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A61C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1" name="Google Shape;10661;p114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2" name="Google Shape;10662;p114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3" name="Google Shape;10663;p114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4" name="Google Shape;10664;p114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5" name="Google Shape;10665;p114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6" name="Google Shape;10666;p114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7" name="Google Shape;10667;p114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8" name="Google Shape;10668;p114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669" name="Google Shape;10669;p114"/>
            <p:cNvCxnSpPr>
              <a:stCxn id="10653" idx="3"/>
              <a:endCxn id="10654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0" name="Google Shape;10670;p114"/>
            <p:cNvCxnSpPr>
              <a:stCxn id="10654" idx="3"/>
              <a:endCxn id="10655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1" name="Google Shape;10671;p114"/>
            <p:cNvCxnSpPr>
              <a:endCxn id="10656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2" name="Google Shape;10672;p114"/>
            <p:cNvCxnSpPr>
              <a:stCxn id="10653" idx="2"/>
              <a:endCxn id="10657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3" name="Google Shape;10673;p114"/>
            <p:cNvCxnSpPr>
              <a:stCxn id="10657" idx="2"/>
              <a:endCxn id="10661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4" name="Google Shape;10674;p114"/>
            <p:cNvCxnSpPr>
              <a:stCxn id="10661" idx="2"/>
              <a:endCxn id="10665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5" name="Google Shape;10675;p114"/>
            <p:cNvCxnSpPr>
              <a:stCxn id="10665" idx="3"/>
              <a:endCxn id="10666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6" name="Google Shape;10676;p114"/>
            <p:cNvCxnSpPr>
              <a:stCxn id="10666" idx="3"/>
              <a:endCxn id="10667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7" name="Google Shape;10677;p114"/>
            <p:cNvCxnSpPr>
              <a:stCxn id="10667" idx="3"/>
              <a:endCxn id="10668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8" name="Google Shape;10678;p114"/>
            <p:cNvCxnSpPr>
              <a:stCxn id="10656" idx="2"/>
              <a:endCxn id="10660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9" name="Google Shape;10679;p114"/>
            <p:cNvCxnSpPr>
              <a:stCxn id="10660" idx="2"/>
              <a:endCxn id="10664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0" name="Google Shape;10680;p114"/>
            <p:cNvCxnSpPr>
              <a:stCxn id="10664" idx="2"/>
              <a:endCxn id="10668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1" name="Google Shape;10681;p114"/>
            <p:cNvCxnSpPr>
              <a:stCxn id="10661" idx="3"/>
              <a:endCxn id="10662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2" name="Google Shape;10682;p114"/>
            <p:cNvCxnSpPr>
              <a:stCxn id="10662" idx="3"/>
              <a:endCxn id="10663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3" name="Google Shape;10683;p114"/>
            <p:cNvCxnSpPr>
              <a:endCxn id="10664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4" name="Google Shape;10684;p114"/>
            <p:cNvCxnSpPr>
              <a:stCxn id="10657" idx="3"/>
              <a:endCxn id="10658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5" name="Google Shape;10685;p114"/>
            <p:cNvCxnSpPr>
              <a:stCxn id="10658" idx="3"/>
              <a:endCxn id="10659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6" name="Google Shape;10686;p114"/>
            <p:cNvCxnSpPr>
              <a:stCxn id="10659" idx="3"/>
              <a:endCxn id="10660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7" name="Google Shape;10687;p114"/>
            <p:cNvCxnSpPr>
              <a:stCxn id="10654" idx="2"/>
              <a:endCxn id="10658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8" name="Google Shape;10688;p114"/>
            <p:cNvCxnSpPr>
              <a:stCxn id="10655" idx="2"/>
              <a:endCxn id="10659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9" name="Google Shape;10689;p114"/>
            <p:cNvCxnSpPr>
              <a:stCxn id="10658" idx="2"/>
              <a:endCxn id="10662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0" name="Google Shape;10690;p114"/>
            <p:cNvCxnSpPr>
              <a:stCxn id="10659" idx="2"/>
              <a:endCxn id="10663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1" name="Google Shape;10691;p114"/>
            <p:cNvCxnSpPr>
              <a:stCxn id="10662" idx="2"/>
              <a:endCxn id="10666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2" name="Google Shape;10692;p114"/>
            <p:cNvCxnSpPr>
              <a:stCxn id="10663" idx="2"/>
              <a:endCxn id="10667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693" name="Google Shape;10693;p114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94" name="Google Shape;10694;p114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95" name="Google Shape;10695;p114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96" name="Google Shape;10696;p114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97" name="Google Shape;10697;p114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98" name="Google Shape;10698;p114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99" name="Google Shape;10699;p114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0" name="Google Shape;10700;p114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1" name="Google Shape;10701;p114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2" name="Google Shape;10702;p114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3" name="Google Shape;10703;p114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4" name="Google Shape;10704;p114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5" name="Google Shape;10705;p114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6" name="Google Shape;10706;p114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7" name="Google Shape;10707;p114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8" name="Google Shape;10708;p114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09" name="Google Shape;10709;p114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10" name="Google Shape;10710;p114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11" name="Google Shape;10711;p114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12" name="Google Shape;10712;p114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13" name="Google Shape;10713;p114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14" name="Google Shape;10714;p114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15" name="Google Shape;10715;p114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16" name="Google Shape;10716;p114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17" name="Google Shape;10717;p114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18" name="Google Shape;10718;p114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719" name="Google Shape;10719;p114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0720" name="Google Shape;10720;p114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1" name="Google Shape;10721;p114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722" name="Google Shape;10722;p114"/>
          <p:cNvGrpSpPr/>
          <p:nvPr/>
        </p:nvGrpSpPr>
        <p:grpSpPr>
          <a:xfrm>
            <a:off x="4894816" y="3119523"/>
            <a:ext cx="443744" cy="1082959"/>
            <a:chOff x="10256278" y="2225275"/>
            <a:chExt cx="628800" cy="1530900"/>
          </a:xfrm>
        </p:grpSpPr>
        <p:sp>
          <p:nvSpPr>
            <p:cNvPr id="10723" name="Google Shape;10723;p114"/>
            <p:cNvSpPr/>
            <p:nvPr/>
          </p:nvSpPr>
          <p:spPr>
            <a:xfrm>
              <a:off x="10256278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4" name="Google Shape;10724;p114"/>
            <p:cNvSpPr/>
            <p:nvPr/>
          </p:nvSpPr>
          <p:spPr>
            <a:xfrm>
              <a:off x="10256278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725" name="Google Shape;10725;p114"/>
          <p:cNvSpPr/>
          <p:nvPr/>
        </p:nvSpPr>
        <p:spPr>
          <a:xfrm>
            <a:off x="87810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26" name="Google Shape;10726;p114"/>
          <p:cNvSpPr/>
          <p:nvPr/>
        </p:nvSpPr>
        <p:spPr>
          <a:xfrm>
            <a:off x="87810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27" name="Google Shape;10727;p114"/>
          <p:cNvSpPr/>
          <p:nvPr/>
        </p:nvSpPr>
        <p:spPr>
          <a:xfrm>
            <a:off x="42090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28" name="Google Shape;10728;p114"/>
          <p:cNvSpPr/>
          <p:nvPr/>
        </p:nvSpPr>
        <p:spPr>
          <a:xfrm>
            <a:off x="42090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29" name="Google Shape;10729;p114"/>
          <p:cNvSpPr/>
          <p:nvPr/>
        </p:nvSpPr>
        <p:spPr>
          <a:xfrm>
            <a:off x="35232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30" name="Google Shape;10730;p114"/>
          <p:cNvSpPr/>
          <p:nvPr/>
        </p:nvSpPr>
        <p:spPr>
          <a:xfrm>
            <a:off x="35232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731" name="Google Shape;10731;p114"/>
          <p:cNvGrpSpPr/>
          <p:nvPr/>
        </p:nvGrpSpPr>
        <p:grpSpPr>
          <a:xfrm>
            <a:off x="2837416" y="3119523"/>
            <a:ext cx="443744" cy="1082959"/>
            <a:chOff x="7232897" y="2225275"/>
            <a:chExt cx="628800" cy="1530900"/>
          </a:xfrm>
        </p:grpSpPr>
        <p:sp>
          <p:nvSpPr>
            <p:cNvPr id="10732" name="Google Shape;10732;p114"/>
            <p:cNvSpPr/>
            <p:nvPr/>
          </p:nvSpPr>
          <p:spPr>
            <a:xfrm>
              <a:off x="7232897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3" name="Google Shape;10733;p114"/>
            <p:cNvSpPr/>
            <p:nvPr/>
          </p:nvSpPr>
          <p:spPr>
            <a:xfrm>
              <a:off x="7232897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734" name="Google Shape;10734;p114"/>
          <p:cNvSpPr/>
          <p:nvPr/>
        </p:nvSpPr>
        <p:spPr>
          <a:xfrm>
            <a:off x="94668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35" name="Google Shape;10735;p114"/>
          <p:cNvSpPr/>
          <p:nvPr/>
        </p:nvSpPr>
        <p:spPr>
          <a:xfrm>
            <a:off x="94668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36" name="Google Shape;10736;p114"/>
          <p:cNvSpPr/>
          <p:nvPr/>
        </p:nvSpPr>
        <p:spPr>
          <a:xfrm>
            <a:off x="108384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37" name="Google Shape;10737;p114"/>
          <p:cNvSpPr/>
          <p:nvPr/>
        </p:nvSpPr>
        <p:spPr>
          <a:xfrm>
            <a:off x="108384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38" name="Google Shape;10738;p114"/>
          <p:cNvSpPr/>
          <p:nvPr/>
        </p:nvSpPr>
        <p:spPr>
          <a:xfrm>
            <a:off x="10152616" y="3119523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39" name="Google Shape;10739;p114"/>
          <p:cNvSpPr/>
          <p:nvPr/>
        </p:nvSpPr>
        <p:spPr>
          <a:xfrm>
            <a:off x="101526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40" name="Google Shape;10740;p114"/>
          <p:cNvSpPr/>
          <p:nvPr/>
        </p:nvSpPr>
        <p:spPr>
          <a:xfrm>
            <a:off x="87810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41" name="Google Shape;10741;p114"/>
          <p:cNvSpPr/>
          <p:nvPr/>
        </p:nvSpPr>
        <p:spPr>
          <a:xfrm>
            <a:off x="87810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42" name="Google Shape;10742;p114"/>
          <p:cNvSpPr/>
          <p:nvPr/>
        </p:nvSpPr>
        <p:spPr>
          <a:xfrm>
            <a:off x="94668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43" name="Google Shape;10743;p114"/>
          <p:cNvSpPr/>
          <p:nvPr/>
        </p:nvSpPr>
        <p:spPr>
          <a:xfrm>
            <a:off x="94668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44" name="Google Shape;10744;p114"/>
          <p:cNvSpPr/>
          <p:nvPr/>
        </p:nvSpPr>
        <p:spPr>
          <a:xfrm>
            <a:off x="101526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45" name="Google Shape;10745;p114"/>
          <p:cNvSpPr/>
          <p:nvPr/>
        </p:nvSpPr>
        <p:spPr>
          <a:xfrm>
            <a:off x="101526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46" name="Google Shape;10746;p114"/>
          <p:cNvSpPr/>
          <p:nvPr/>
        </p:nvSpPr>
        <p:spPr>
          <a:xfrm>
            <a:off x="108384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47" name="Google Shape;10747;p114"/>
          <p:cNvSpPr/>
          <p:nvPr/>
        </p:nvSpPr>
        <p:spPr>
          <a:xfrm>
            <a:off x="108384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51" name="Google Shape;10751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 </a:t>
            </a:r>
            <a:endParaRPr sz="3600"/>
          </a:p>
        </p:txBody>
      </p:sp>
      <p:sp>
        <p:nvSpPr>
          <p:cNvPr id="10748" name="Google Shape;10748;p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962D9B-CD6D-0746-BC4C-77454CB19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749" name="Google Shape;10749;p114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50" name="Google Shape;10750;p114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752" name="Google Shape;10752;p114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53" name="Google Shape;10753;p114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754" name="Google Shape;10754;p114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55" name="Google Shape;10755;p114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56" name="Google Shape;1075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7" name="Google Shape;10757;p114"/>
          <p:cNvSpPr txBox="1"/>
          <p:nvPr/>
        </p:nvSpPr>
        <p:spPr>
          <a:xfrm>
            <a:off x="4682225" y="1691275"/>
            <a:ext cx="52728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 cycle: Multicast fourth row of MK to the corresponding stationary elements.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58" name="Google Shape;10758;p114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649D5BA-4051-AE26-8359-7B4416F0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D3B45-D1FB-4A48-41A5-BA8CE7FE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4862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3" name="Google Shape;10763;p115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764" name="Google Shape;10764;p115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5" name="Google Shape;10765;p115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6" name="Google Shape;10766;p115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7" name="Google Shape;10767;p115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8" name="Google Shape;10768;p115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85200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K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9" name="Google Shape;10769;p115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5B0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0" name="Google Shape;10770;p115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rgbClr val="3C0A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1" name="Google Shape;10771;p115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2" name="Google Shape;10772;p115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3" name="Google Shape;10773;p115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4" name="Google Shape;10774;p115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5" name="Google Shape;10775;p115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6" name="Google Shape;10776;p115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7" name="Google Shape;10777;p115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8" name="Google Shape;10778;p115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9" name="Google Shape;10779;p115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780" name="Google Shape;10780;p115"/>
            <p:cNvCxnSpPr>
              <a:stCxn id="10764" idx="3"/>
              <a:endCxn id="10765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1" name="Google Shape;10781;p115"/>
            <p:cNvCxnSpPr>
              <a:stCxn id="10765" idx="3"/>
              <a:endCxn id="10766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2" name="Google Shape;10782;p115"/>
            <p:cNvCxnSpPr>
              <a:endCxn id="10767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3" name="Google Shape;10783;p115"/>
            <p:cNvCxnSpPr>
              <a:stCxn id="10764" idx="2"/>
              <a:endCxn id="10768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4" name="Google Shape;10784;p115"/>
            <p:cNvCxnSpPr>
              <a:stCxn id="10768" idx="2"/>
              <a:endCxn id="10772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5" name="Google Shape;10785;p115"/>
            <p:cNvCxnSpPr>
              <a:stCxn id="10772" idx="2"/>
              <a:endCxn id="10776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6" name="Google Shape;10786;p115"/>
            <p:cNvCxnSpPr>
              <a:stCxn id="10776" idx="3"/>
              <a:endCxn id="10777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7" name="Google Shape;10787;p115"/>
            <p:cNvCxnSpPr>
              <a:stCxn id="10777" idx="3"/>
              <a:endCxn id="10778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8" name="Google Shape;10788;p115"/>
            <p:cNvCxnSpPr>
              <a:stCxn id="10778" idx="3"/>
              <a:endCxn id="10779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9" name="Google Shape;10789;p115"/>
            <p:cNvCxnSpPr>
              <a:stCxn id="10767" idx="2"/>
              <a:endCxn id="10771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0" name="Google Shape;10790;p115"/>
            <p:cNvCxnSpPr>
              <a:stCxn id="10771" idx="2"/>
              <a:endCxn id="10775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1" name="Google Shape;10791;p115"/>
            <p:cNvCxnSpPr>
              <a:stCxn id="10775" idx="2"/>
              <a:endCxn id="10779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2" name="Google Shape;10792;p115"/>
            <p:cNvCxnSpPr>
              <a:stCxn id="10772" idx="3"/>
              <a:endCxn id="10773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3" name="Google Shape;10793;p115"/>
            <p:cNvCxnSpPr>
              <a:stCxn id="10773" idx="3"/>
              <a:endCxn id="10774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4" name="Google Shape;10794;p115"/>
            <p:cNvCxnSpPr>
              <a:endCxn id="10775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5" name="Google Shape;10795;p115"/>
            <p:cNvCxnSpPr>
              <a:stCxn id="10768" idx="3"/>
              <a:endCxn id="10769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6" name="Google Shape;10796;p115"/>
            <p:cNvCxnSpPr>
              <a:stCxn id="10769" idx="3"/>
              <a:endCxn id="10770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7" name="Google Shape;10797;p115"/>
            <p:cNvCxnSpPr>
              <a:stCxn id="10770" idx="3"/>
              <a:endCxn id="10771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8" name="Google Shape;10798;p115"/>
            <p:cNvCxnSpPr>
              <a:stCxn id="10765" idx="2"/>
              <a:endCxn id="10769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9" name="Google Shape;10799;p115"/>
            <p:cNvCxnSpPr>
              <a:stCxn id="10766" idx="2"/>
              <a:endCxn id="10770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0" name="Google Shape;10800;p115"/>
            <p:cNvCxnSpPr>
              <a:stCxn id="10769" idx="2"/>
              <a:endCxn id="10773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1" name="Google Shape;10801;p115"/>
            <p:cNvCxnSpPr>
              <a:stCxn id="10770" idx="2"/>
              <a:endCxn id="10774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2" name="Google Shape;10802;p115"/>
            <p:cNvCxnSpPr>
              <a:stCxn id="10773" idx="2"/>
              <a:endCxn id="10777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3" name="Google Shape;10803;p115"/>
            <p:cNvCxnSpPr>
              <a:stCxn id="10774" idx="2"/>
              <a:endCxn id="10778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04" name="Google Shape;10804;p115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05" name="Google Shape;10805;p115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06" name="Google Shape;10806;p115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07" name="Google Shape;10807;p115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08" name="Google Shape;10808;p115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09" name="Google Shape;10809;p115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0" name="Google Shape;10810;p115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1" name="Google Shape;10811;p115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2" name="Google Shape;10812;p115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3" name="Google Shape;10813;p115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4" name="Google Shape;10814;p115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5" name="Google Shape;10815;p115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6" name="Google Shape;10816;p115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7" name="Google Shape;10817;p115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8" name="Google Shape;10818;p115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19" name="Google Shape;10819;p115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0" name="Google Shape;10820;p115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1" name="Google Shape;10821;p115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2" name="Google Shape;10822;p115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3" name="Google Shape;10823;p115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4" name="Google Shape;10824;p115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5" name="Google Shape;10825;p115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6" name="Google Shape;10826;p115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7" name="Google Shape;10827;p115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8" name="Google Shape;10828;p115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29" name="Google Shape;10829;p115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830" name="Google Shape;10830;p115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0831" name="Google Shape;10831;p115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2" name="Google Shape;10832;p115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833" name="Google Shape;10833;p115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34" name="Google Shape;10834;p115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35" name="Google Shape;10835;p115"/>
          <p:cNvSpPr/>
          <p:nvPr/>
        </p:nvSpPr>
        <p:spPr>
          <a:xfrm>
            <a:off x="87810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36" name="Google Shape;10836;p115"/>
          <p:cNvSpPr/>
          <p:nvPr/>
        </p:nvSpPr>
        <p:spPr>
          <a:xfrm>
            <a:off x="87810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37" name="Google Shape;10837;p115"/>
          <p:cNvSpPr/>
          <p:nvPr/>
        </p:nvSpPr>
        <p:spPr>
          <a:xfrm>
            <a:off x="94668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38" name="Google Shape;10838;p115"/>
          <p:cNvSpPr/>
          <p:nvPr/>
        </p:nvSpPr>
        <p:spPr>
          <a:xfrm>
            <a:off x="94668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39" name="Google Shape;10839;p115"/>
          <p:cNvSpPr/>
          <p:nvPr/>
        </p:nvSpPr>
        <p:spPr>
          <a:xfrm>
            <a:off x="108384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0" name="Google Shape;10840;p115"/>
          <p:cNvSpPr/>
          <p:nvPr/>
        </p:nvSpPr>
        <p:spPr>
          <a:xfrm>
            <a:off x="108384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1" name="Google Shape;10841;p115"/>
          <p:cNvSpPr/>
          <p:nvPr/>
        </p:nvSpPr>
        <p:spPr>
          <a:xfrm>
            <a:off x="10152616" y="3119523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2" name="Google Shape;10842;p115"/>
          <p:cNvSpPr/>
          <p:nvPr/>
        </p:nvSpPr>
        <p:spPr>
          <a:xfrm>
            <a:off x="101526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3" name="Google Shape;10843;p115"/>
          <p:cNvSpPr/>
          <p:nvPr/>
        </p:nvSpPr>
        <p:spPr>
          <a:xfrm>
            <a:off x="87810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4" name="Google Shape;10844;p115"/>
          <p:cNvSpPr/>
          <p:nvPr/>
        </p:nvSpPr>
        <p:spPr>
          <a:xfrm>
            <a:off x="87810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5" name="Google Shape;10845;p115"/>
          <p:cNvSpPr/>
          <p:nvPr/>
        </p:nvSpPr>
        <p:spPr>
          <a:xfrm>
            <a:off x="94668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6" name="Google Shape;10846;p115"/>
          <p:cNvSpPr/>
          <p:nvPr/>
        </p:nvSpPr>
        <p:spPr>
          <a:xfrm>
            <a:off x="94668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7" name="Google Shape;10847;p115"/>
          <p:cNvSpPr/>
          <p:nvPr/>
        </p:nvSpPr>
        <p:spPr>
          <a:xfrm>
            <a:off x="101526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8" name="Google Shape;10848;p115"/>
          <p:cNvSpPr/>
          <p:nvPr/>
        </p:nvSpPr>
        <p:spPr>
          <a:xfrm>
            <a:off x="101526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49" name="Google Shape;10849;p115"/>
          <p:cNvSpPr/>
          <p:nvPr/>
        </p:nvSpPr>
        <p:spPr>
          <a:xfrm>
            <a:off x="108384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50" name="Google Shape;10850;p115"/>
          <p:cNvSpPr/>
          <p:nvPr/>
        </p:nvSpPr>
        <p:spPr>
          <a:xfrm>
            <a:off x="108384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851" name="Google Shape;10851;p115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10852" name="Google Shape;10852;p115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3" name="Google Shape;10853;p115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854" name="Google Shape;10854;p115"/>
          <p:cNvSpPr/>
          <p:nvPr/>
        </p:nvSpPr>
        <p:spPr>
          <a:xfrm>
            <a:off x="13896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55" name="Google Shape;10855;p115"/>
          <p:cNvSpPr/>
          <p:nvPr/>
        </p:nvSpPr>
        <p:spPr>
          <a:xfrm>
            <a:off x="13896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56" name="Google Shape;10856;p115"/>
          <p:cNvSpPr/>
          <p:nvPr/>
        </p:nvSpPr>
        <p:spPr>
          <a:xfrm>
            <a:off x="7800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57" name="Google Shape;10857;p115"/>
          <p:cNvSpPr/>
          <p:nvPr/>
        </p:nvSpPr>
        <p:spPr>
          <a:xfrm>
            <a:off x="7800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858" name="Google Shape;10858;p115"/>
          <p:cNvGrpSpPr/>
          <p:nvPr/>
        </p:nvGrpSpPr>
        <p:grpSpPr>
          <a:xfrm>
            <a:off x="170416" y="3119523"/>
            <a:ext cx="443744" cy="1082959"/>
            <a:chOff x="7340875" y="2225275"/>
            <a:chExt cx="628800" cy="1530900"/>
          </a:xfrm>
        </p:grpSpPr>
        <p:sp>
          <p:nvSpPr>
            <p:cNvPr id="10859" name="Google Shape;10859;p115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0" name="Google Shape;10860;p115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864" name="Google Shape;10864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 </a:t>
            </a:r>
            <a:endParaRPr sz="3600"/>
          </a:p>
        </p:txBody>
      </p:sp>
      <p:sp>
        <p:nvSpPr>
          <p:cNvPr id="10861" name="Google Shape;10861;p1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6BB4B-A50D-CC4B-AAE2-FC41FF879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62" name="Google Shape;10862;p115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63" name="Google Shape;10863;p115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865" name="Google Shape;10865;p115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66" name="Google Shape;10866;p115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867" name="Google Shape;10867;p115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8" name="Google Shape;10868;p115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69" name="Google Shape;10869;p115"/>
          <p:cNvSpPr txBox="1"/>
          <p:nvPr/>
        </p:nvSpPr>
        <p:spPr>
          <a:xfrm>
            <a:off x="4682225" y="1538875"/>
            <a:ext cx="5852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After accumulation, SIGMA is done. However, the systolic array has to map the other part of the stationary matrix and stream in the MK matrix again (referred to as folding).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870" name="Google Shape;1087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1" name="Google Shape;10871;p115"/>
          <p:cNvSpPr/>
          <p:nvPr/>
        </p:nvSpPr>
        <p:spPr>
          <a:xfrm>
            <a:off x="8466525" y="2817325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72" name="Google Shape;10872;p115"/>
          <p:cNvSpPr/>
          <p:nvPr/>
        </p:nvSpPr>
        <p:spPr>
          <a:xfrm>
            <a:off x="8214075" y="3943525"/>
            <a:ext cx="3863475" cy="981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9E5D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DONE</a:t>
            </a:r>
          </a:p>
        </p:txBody>
      </p:sp>
      <p:sp>
        <p:nvSpPr>
          <p:cNvPr id="10873" name="Google Shape;10873;p115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687F701-30FF-ACE6-5B32-A0C6C749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764BD-1168-5F7B-863E-021665A5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30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8" name="Google Shape;10878;p116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879" name="Google Shape;10879;p116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0" name="Google Shape;10880;p116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6666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1" name="Google Shape;10881;p116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2" name="Google Shape;10882;p116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3" name="Google Shape;10883;p116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4" name="Google Shape;10884;p116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6666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5" name="Google Shape;10885;p116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6" name="Google Shape;10886;p116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7" name="Google Shape;10887;p116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8" name="Google Shape;10888;p116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9" name="Google Shape;10889;p116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0" name="Google Shape;10890;p116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1" name="Google Shape;10891;p116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2" name="Google Shape;10892;p116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3" name="Google Shape;10893;p116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4" name="Google Shape;10894;p116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895" name="Google Shape;10895;p116"/>
            <p:cNvCxnSpPr>
              <a:stCxn id="10879" idx="3"/>
              <a:endCxn id="10880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6" name="Google Shape;10896;p116"/>
            <p:cNvCxnSpPr>
              <a:stCxn id="10880" idx="3"/>
              <a:endCxn id="10881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7" name="Google Shape;10897;p116"/>
            <p:cNvCxnSpPr>
              <a:endCxn id="10882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8" name="Google Shape;10898;p116"/>
            <p:cNvCxnSpPr>
              <a:stCxn id="10879" idx="2"/>
              <a:endCxn id="10883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9" name="Google Shape;10899;p116"/>
            <p:cNvCxnSpPr>
              <a:stCxn id="10883" idx="2"/>
              <a:endCxn id="10887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0" name="Google Shape;10900;p116"/>
            <p:cNvCxnSpPr>
              <a:stCxn id="10887" idx="2"/>
              <a:endCxn id="10891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1" name="Google Shape;10901;p116"/>
            <p:cNvCxnSpPr>
              <a:stCxn id="10891" idx="3"/>
              <a:endCxn id="10892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2" name="Google Shape;10902;p116"/>
            <p:cNvCxnSpPr>
              <a:stCxn id="10892" idx="3"/>
              <a:endCxn id="10893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3" name="Google Shape;10903;p116"/>
            <p:cNvCxnSpPr>
              <a:stCxn id="10893" idx="3"/>
              <a:endCxn id="10894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4" name="Google Shape;10904;p116"/>
            <p:cNvCxnSpPr>
              <a:stCxn id="10882" idx="2"/>
              <a:endCxn id="10886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5" name="Google Shape;10905;p116"/>
            <p:cNvCxnSpPr>
              <a:stCxn id="10886" idx="2"/>
              <a:endCxn id="10890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6" name="Google Shape;10906;p116"/>
            <p:cNvCxnSpPr>
              <a:stCxn id="10890" idx="2"/>
              <a:endCxn id="10894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7" name="Google Shape;10907;p116"/>
            <p:cNvCxnSpPr>
              <a:stCxn id="10887" idx="3"/>
              <a:endCxn id="10888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8" name="Google Shape;10908;p116"/>
            <p:cNvCxnSpPr>
              <a:stCxn id="10888" idx="3"/>
              <a:endCxn id="10889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9" name="Google Shape;10909;p116"/>
            <p:cNvCxnSpPr>
              <a:endCxn id="10890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0" name="Google Shape;10910;p116"/>
            <p:cNvCxnSpPr>
              <a:stCxn id="10883" idx="3"/>
              <a:endCxn id="10884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1" name="Google Shape;10911;p116"/>
            <p:cNvCxnSpPr>
              <a:stCxn id="10884" idx="3"/>
              <a:endCxn id="10885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2" name="Google Shape;10912;p116"/>
            <p:cNvCxnSpPr>
              <a:stCxn id="10885" idx="3"/>
              <a:endCxn id="10886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3" name="Google Shape;10913;p116"/>
            <p:cNvCxnSpPr>
              <a:stCxn id="10880" idx="2"/>
              <a:endCxn id="10884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4" name="Google Shape;10914;p116"/>
            <p:cNvCxnSpPr>
              <a:stCxn id="10881" idx="2"/>
              <a:endCxn id="10885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5" name="Google Shape;10915;p116"/>
            <p:cNvCxnSpPr>
              <a:stCxn id="10884" idx="2"/>
              <a:endCxn id="10888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6" name="Google Shape;10916;p116"/>
            <p:cNvCxnSpPr>
              <a:stCxn id="10885" idx="2"/>
              <a:endCxn id="10889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7" name="Google Shape;10917;p116"/>
            <p:cNvCxnSpPr>
              <a:stCxn id="10888" idx="2"/>
              <a:endCxn id="10892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8" name="Google Shape;10918;p116"/>
            <p:cNvCxnSpPr>
              <a:stCxn id="10889" idx="2"/>
              <a:endCxn id="10893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19" name="Google Shape;10919;p116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0" name="Google Shape;10920;p116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1" name="Google Shape;10921;p116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2" name="Google Shape;10922;p116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3" name="Google Shape;10923;p116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4" name="Google Shape;10924;p116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5" name="Google Shape;10925;p116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6" name="Google Shape;10926;p116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7" name="Google Shape;10927;p116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8" name="Google Shape;10928;p116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29" name="Google Shape;10929;p116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0" name="Google Shape;10930;p116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1" name="Google Shape;10931;p116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2" name="Google Shape;10932;p116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3" name="Google Shape;10933;p116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4" name="Google Shape;10934;p116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5" name="Google Shape;10935;p116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6" name="Google Shape;10936;p116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7" name="Google Shape;10937;p116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8" name="Google Shape;10938;p116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39" name="Google Shape;10939;p116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40" name="Google Shape;10940;p116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41" name="Google Shape;10941;p116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42" name="Google Shape;10942;p116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43" name="Google Shape;10943;p116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44" name="Google Shape;10944;p116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45" name="Google Shape;10945;p116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46" name="Google Shape;10946;p116"/>
          <p:cNvSpPr txBox="1"/>
          <p:nvPr/>
        </p:nvSpPr>
        <p:spPr>
          <a:xfrm>
            <a:off x="88745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Flex-DPE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947" name="Google Shape;10947;p116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0948" name="Google Shape;10948;p116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9" name="Google Shape;10949;p116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950" name="Google Shape;10950;p116"/>
          <p:cNvSpPr/>
          <p:nvPr/>
        </p:nvSpPr>
        <p:spPr>
          <a:xfrm rot="-5400000">
            <a:off x="2560325" y="32366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51" name="Google Shape;10951;p116"/>
          <p:cNvSpPr/>
          <p:nvPr/>
        </p:nvSpPr>
        <p:spPr>
          <a:xfrm rot="-5400000">
            <a:off x="2560325" y="3846200"/>
            <a:ext cx="228900" cy="1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52" name="Google Shape;10952;p116"/>
          <p:cNvSpPr/>
          <p:nvPr/>
        </p:nvSpPr>
        <p:spPr>
          <a:xfrm>
            <a:off x="87810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53" name="Google Shape;10953;p116"/>
          <p:cNvSpPr/>
          <p:nvPr/>
        </p:nvSpPr>
        <p:spPr>
          <a:xfrm>
            <a:off x="87810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54" name="Google Shape;10954;p116"/>
          <p:cNvSpPr/>
          <p:nvPr/>
        </p:nvSpPr>
        <p:spPr>
          <a:xfrm>
            <a:off x="94668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55" name="Google Shape;10955;p116"/>
          <p:cNvSpPr/>
          <p:nvPr/>
        </p:nvSpPr>
        <p:spPr>
          <a:xfrm>
            <a:off x="94668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56" name="Google Shape;10956;p116"/>
          <p:cNvSpPr/>
          <p:nvPr/>
        </p:nvSpPr>
        <p:spPr>
          <a:xfrm>
            <a:off x="10838416" y="31195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57" name="Google Shape;10957;p116"/>
          <p:cNvSpPr/>
          <p:nvPr/>
        </p:nvSpPr>
        <p:spPr>
          <a:xfrm>
            <a:off x="108384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58" name="Google Shape;10958;p116"/>
          <p:cNvSpPr/>
          <p:nvPr/>
        </p:nvSpPr>
        <p:spPr>
          <a:xfrm>
            <a:off x="10152616" y="3119523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59" name="Google Shape;10959;p116"/>
          <p:cNvSpPr/>
          <p:nvPr/>
        </p:nvSpPr>
        <p:spPr>
          <a:xfrm>
            <a:off x="10152616" y="37663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60" name="Google Shape;10960;p116"/>
          <p:cNvSpPr/>
          <p:nvPr/>
        </p:nvSpPr>
        <p:spPr>
          <a:xfrm>
            <a:off x="87810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61" name="Google Shape;10961;p116"/>
          <p:cNvSpPr/>
          <p:nvPr/>
        </p:nvSpPr>
        <p:spPr>
          <a:xfrm>
            <a:off x="87810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62" name="Google Shape;10962;p116"/>
          <p:cNvSpPr/>
          <p:nvPr/>
        </p:nvSpPr>
        <p:spPr>
          <a:xfrm>
            <a:off x="94668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63" name="Google Shape;10963;p116"/>
          <p:cNvSpPr/>
          <p:nvPr/>
        </p:nvSpPr>
        <p:spPr>
          <a:xfrm>
            <a:off x="94668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64" name="Google Shape;10964;p116"/>
          <p:cNvSpPr/>
          <p:nvPr/>
        </p:nvSpPr>
        <p:spPr>
          <a:xfrm>
            <a:off x="101526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65" name="Google Shape;10965;p116"/>
          <p:cNvSpPr/>
          <p:nvPr/>
        </p:nvSpPr>
        <p:spPr>
          <a:xfrm>
            <a:off x="101526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66" name="Google Shape;10966;p116"/>
          <p:cNvSpPr/>
          <p:nvPr/>
        </p:nvSpPr>
        <p:spPr>
          <a:xfrm>
            <a:off x="10838416" y="4414923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67" name="Google Shape;10967;p116"/>
          <p:cNvSpPr/>
          <p:nvPr/>
        </p:nvSpPr>
        <p:spPr>
          <a:xfrm>
            <a:off x="10838416" y="5061769"/>
            <a:ext cx="443700" cy="436200"/>
          </a:xfrm>
          <a:prstGeom prst="rect">
            <a:avLst/>
          </a:prstGeom>
          <a:solidFill>
            <a:srgbClr val="3D85C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968" name="Google Shape;10968;p116"/>
          <p:cNvGrpSpPr/>
          <p:nvPr/>
        </p:nvGrpSpPr>
        <p:grpSpPr>
          <a:xfrm>
            <a:off x="1999216" y="3119523"/>
            <a:ext cx="443744" cy="1082959"/>
            <a:chOff x="7340875" y="2225275"/>
            <a:chExt cx="628800" cy="1530900"/>
          </a:xfrm>
        </p:grpSpPr>
        <p:sp>
          <p:nvSpPr>
            <p:cNvPr id="10969" name="Google Shape;10969;p116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0" name="Google Shape;10970;p116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971" name="Google Shape;10971;p116"/>
          <p:cNvSpPr/>
          <p:nvPr/>
        </p:nvSpPr>
        <p:spPr>
          <a:xfrm>
            <a:off x="1389616" y="3119523"/>
            <a:ext cx="443700" cy="436200"/>
          </a:xfrm>
          <a:prstGeom prst="rect">
            <a:avLst/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72" name="Google Shape;10972;p116"/>
          <p:cNvSpPr/>
          <p:nvPr/>
        </p:nvSpPr>
        <p:spPr>
          <a:xfrm>
            <a:off x="13896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73" name="Google Shape;10973;p116"/>
          <p:cNvSpPr/>
          <p:nvPr/>
        </p:nvSpPr>
        <p:spPr>
          <a:xfrm>
            <a:off x="780016" y="3119523"/>
            <a:ext cx="443700" cy="436200"/>
          </a:xfrm>
          <a:prstGeom prst="rect">
            <a:avLst/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74" name="Google Shape;10974;p116"/>
          <p:cNvSpPr/>
          <p:nvPr/>
        </p:nvSpPr>
        <p:spPr>
          <a:xfrm>
            <a:off x="780016" y="3766369"/>
            <a:ext cx="443700" cy="43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0975" name="Google Shape;10975;p116"/>
          <p:cNvGrpSpPr/>
          <p:nvPr/>
        </p:nvGrpSpPr>
        <p:grpSpPr>
          <a:xfrm>
            <a:off x="170416" y="3119523"/>
            <a:ext cx="443744" cy="1082959"/>
            <a:chOff x="7340875" y="2225275"/>
            <a:chExt cx="628800" cy="1530900"/>
          </a:xfrm>
        </p:grpSpPr>
        <p:sp>
          <p:nvSpPr>
            <p:cNvPr id="10976" name="Google Shape;10976;p116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7" name="Google Shape;10977;p116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3D85C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981" name="Google Shape;10981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 </a:t>
            </a:r>
            <a:endParaRPr sz="3600"/>
          </a:p>
        </p:txBody>
      </p:sp>
      <p:sp>
        <p:nvSpPr>
          <p:cNvPr id="10978" name="Google Shape;10978;p1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C29EAC-56D3-864A-890D-438BC11C2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979" name="Google Shape;10979;p116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80" name="Google Shape;10980;p116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982" name="Google Shape;10982;p116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83" name="Google Shape;10983;p116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984" name="Google Shape;10984;p116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5" name="Google Shape;10985;p116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86" name="Google Shape;10986;p116"/>
          <p:cNvSpPr txBox="1"/>
          <p:nvPr/>
        </p:nvSpPr>
        <p:spPr>
          <a:xfrm>
            <a:off x="4682225" y="1691275"/>
            <a:ext cx="5727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Again, the systolic array has to map another part of the stationary matrix and stream MK again.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987" name="Google Shape;1098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8" name="Google Shape;10988;p116"/>
          <p:cNvSpPr/>
          <p:nvPr/>
        </p:nvSpPr>
        <p:spPr>
          <a:xfrm>
            <a:off x="8466525" y="2817325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89" name="Google Shape;10989;p116"/>
          <p:cNvSpPr/>
          <p:nvPr/>
        </p:nvSpPr>
        <p:spPr>
          <a:xfrm>
            <a:off x="8214075" y="3943525"/>
            <a:ext cx="3863475" cy="981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9E5D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DONE</a:t>
            </a:r>
          </a:p>
        </p:txBody>
      </p:sp>
      <p:sp>
        <p:nvSpPr>
          <p:cNvPr id="10990" name="Google Shape;10990;p116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D557649-9A73-F824-94F6-95FF1BD1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D3B2B-62A5-00ED-527A-9BE243F2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3220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5" name="Google Shape;10995;p117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0996" name="Google Shape;10996;p117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7" name="Google Shape;10997;p117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6666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8" name="Google Shape;10998;p117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9" name="Google Shape;10999;p117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0" name="Google Shape;11000;p117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1" name="Google Shape;11001;p117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6666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2" name="Google Shape;11002;p117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3" name="Google Shape;11003;p117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4" name="Google Shape;11004;p117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5" name="Google Shape;11005;p117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6" name="Google Shape;11006;p117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7" name="Google Shape;11007;p117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8" name="Google Shape;11008;p117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9" name="Google Shape;11009;p117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0" name="Google Shape;11010;p117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1" name="Google Shape;11011;p117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012" name="Google Shape;11012;p117"/>
            <p:cNvCxnSpPr>
              <a:stCxn id="10996" idx="3"/>
              <a:endCxn id="10997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3" name="Google Shape;11013;p117"/>
            <p:cNvCxnSpPr>
              <a:stCxn id="10997" idx="3"/>
              <a:endCxn id="10998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4" name="Google Shape;11014;p117"/>
            <p:cNvCxnSpPr>
              <a:endCxn id="10999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5" name="Google Shape;11015;p117"/>
            <p:cNvCxnSpPr>
              <a:stCxn id="10996" idx="2"/>
              <a:endCxn id="11000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6" name="Google Shape;11016;p117"/>
            <p:cNvCxnSpPr>
              <a:stCxn id="11000" idx="2"/>
              <a:endCxn id="11004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7" name="Google Shape;11017;p117"/>
            <p:cNvCxnSpPr>
              <a:stCxn id="11004" idx="2"/>
              <a:endCxn id="11008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8" name="Google Shape;11018;p117"/>
            <p:cNvCxnSpPr>
              <a:stCxn id="11008" idx="3"/>
              <a:endCxn id="11009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9" name="Google Shape;11019;p117"/>
            <p:cNvCxnSpPr>
              <a:stCxn id="11009" idx="3"/>
              <a:endCxn id="11010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0" name="Google Shape;11020;p117"/>
            <p:cNvCxnSpPr>
              <a:stCxn id="11010" idx="3"/>
              <a:endCxn id="11011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1" name="Google Shape;11021;p117"/>
            <p:cNvCxnSpPr>
              <a:stCxn id="10999" idx="2"/>
              <a:endCxn id="11003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2" name="Google Shape;11022;p117"/>
            <p:cNvCxnSpPr>
              <a:stCxn id="11003" idx="2"/>
              <a:endCxn id="11007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3" name="Google Shape;11023;p117"/>
            <p:cNvCxnSpPr>
              <a:stCxn id="11007" idx="2"/>
              <a:endCxn id="11011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4" name="Google Shape;11024;p117"/>
            <p:cNvCxnSpPr>
              <a:stCxn id="11004" idx="3"/>
              <a:endCxn id="11005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5" name="Google Shape;11025;p117"/>
            <p:cNvCxnSpPr>
              <a:stCxn id="11005" idx="3"/>
              <a:endCxn id="11006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6" name="Google Shape;11026;p117"/>
            <p:cNvCxnSpPr>
              <a:endCxn id="11007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7" name="Google Shape;11027;p117"/>
            <p:cNvCxnSpPr>
              <a:stCxn id="11000" idx="3"/>
              <a:endCxn id="11001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8" name="Google Shape;11028;p117"/>
            <p:cNvCxnSpPr>
              <a:stCxn id="11001" idx="3"/>
              <a:endCxn id="11002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9" name="Google Shape;11029;p117"/>
            <p:cNvCxnSpPr>
              <a:stCxn id="11002" idx="3"/>
              <a:endCxn id="11003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0" name="Google Shape;11030;p117"/>
            <p:cNvCxnSpPr>
              <a:stCxn id="10997" idx="2"/>
              <a:endCxn id="11001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1" name="Google Shape;11031;p117"/>
            <p:cNvCxnSpPr>
              <a:stCxn id="10998" idx="2"/>
              <a:endCxn id="11002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2" name="Google Shape;11032;p117"/>
            <p:cNvCxnSpPr>
              <a:stCxn id="11001" idx="2"/>
              <a:endCxn id="11005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3" name="Google Shape;11033;p117"/>
            <p:cNvCxnSpPr>
              <a:stCxn id="11002" idx="2"/>
              <a:endCxn id="11006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4" name="Google Shape;11034;p117"/>
            <p:cNvCxnSpPr>
              <a:stCxn id="11005" idx="2"/>
              <a:endCxn id="11009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5" name="Google Shape;11035;p117"/>
            <p:cNvCxnSpPr>
              <a:stCxn id="11006" idx="2"/>
              <a:endCxn id="11010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36" name="Google Shape;11036;p117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37" name="Google Shape;11037;p117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38" name="Google Shape;11038;p117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39" name="Google Shape;11039;p117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0" name="Google Shape;11040;p117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1" name="Google Shape;11041;p117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2" name="Google Shape;11042;p117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3" name="Google Shape;11043;p117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4" name="Google Shape;11044;p117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5" name="Google Shape;11045;p117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6" name="Google Shape;11046;p117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7" name="Google Shape;11047;p117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8" name="Google Shape;11048;p117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49" name="Google Shape;11049;p117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0" name="Google Shape;11050;p117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1" name="Google Shape;11051;p117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2" name="Google Shape;11052;p117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3" name="Google Shape;11053;p117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4" name="Google Shape;11054;p117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5" name="Google Shape;11055;p117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6" name="Google Shape;11056;p117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7" name="Google Shape;11057;p117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8" name="Google Shape;11058;p117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59" name="Google Shape;11059;p117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60" name="Google Shape;11060;p117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61" name="Google Shape;11061;p117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62" name="Google Shape;11062;p117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63" name="Google Shape;11063;p117"/>
          <p:cNvSpPr txBox="1"/>
          <p:nvPr/>
        </p:nvSpPr>
        <p:spPr>
          <a:xfrm>
            <a:off x="88745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Flex-DPE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064" name="Google Shape;11064;p117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1065" name="Google Shape;11065;p117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6" name="Google Shape;11066;p117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070" name="Google Shape;1107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 </a:t>
            </a:r>
            <a:endParaRPr sz="3600"/>
          </a:p>
        </p:txBody>
      </p:sp>
      <p:sp>
        <p:nvSpPr>
          <p:cNvPr id="11067" name="Google Shape;11067;p1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D45FD-BF98-254F-94E8-7265B2C7D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068" name="Google Shape;11068;p117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69" name="Google Shape;11069;p117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071" name="Google Shape;11071;p117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72" name="Google Shape;11072;p117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073" name="Google Shape;11073;p117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4" name="Google Shape;11074;p117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5" name="Google Shape;11075;p117"/>
          <p:cNvSpPr txBox="1"/>
          <p:nvPr/>
        </p:nvSpPr>
        <p:spPr>
          <a:xfrm>
            <a:off x="4682225" y="1691263"/>
            <a:ext cx="42285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 cycle count.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076" name="Google Shape;1107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7" name="Google Shape;11077;p117"/>
          <p:cNvSpPr/>
          <p:nvPr/>
        </p:nvSpPr>
        <p:spPr>
          <a:xfrm>
            <a:off x="8466525" y="2817325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78" name="Google Shape;11078;p117"/>
          <p:cNvSpPr/>
          <p:nvPr/>
        </p:nvSpPr>
        <p:spPr>
          <a:xfrm>
            <a:off x="2526050" y="2814050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79" name="Google Shape;11079;p117"/>
          <p:cNvSpPr/>
          <p:nvPr/>
        </p:nvSpPr>
        <p:spPr>
          <a:xfrm>
            <a:off x="2330750" y="3847850"/>
            <a:ext cx="3797100" cy="1157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Systolic Array total runtime: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34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cycles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0" name="Google Shape;11080;p117"/>
          <p:cNvSpPr/>
          <p:nvPr/>
        </p:nvSpPr>
        <p:spPr>
          <a:xfrm>
            <a:off x="8282375" y="3838975"/>
            <a:ext cx="3797100" cy="1157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SIGMA total runtime: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cycles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1" name="Google Shape;11081;p117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A51B0A8-F0A6-1651-2482-1CF4F953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7E87B-89D8-2308-C591-C62ACCAA2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5769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6" name="Google Shape;11086;p118"/>
          <p:cNvGrpSpPr/>
          <p:nvPr/>
        </p:nvGrpSpPr>
        <p:grpSpPr>
          <a:xfrm>
            <a:off x="2913616" y="3119523"/>
            <a:ext cx="2487169" cy="2376652"/>
            <a:chOff x="7340875" y="2225275"/>
            <a:chExt cx="3524400" cy="3359700"/>
          </a:xfrm>
        </p:grpSpPr>
        <p:sp>
          <p:nvSpPr>
            <p:cNvPr id="11087" name="Google Shape;11087;p118"/>
            <p:cNvSpPr/>
            <p:nvPr/>
          </p:nvSpPr>
          <p:spPr>
            <a:xfrm>
              <a:off x="7340875" y="2225275"/>
              <a:ext cx="628800" cy="616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8" name="Google Shape;11088;p118"/>
            <p:cNvSpPr/>
            <p:nvPr/>
          </p:nvSpPr>
          <p:spPr>
            <a:xfrm>
              <a:off x="8331475" y="2225275"/>
              <a:ext cx="628800" cy="616500"/>
            </a:xfrm>
            <a:prstGeom prst="rect">
              <a:avLst/>
            </a:prstGeom>
            <a:solidFill>
              <a:srgbClr val="6666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9" name="Google Shape;11089;p118"/>
            <p:cNvSpPr/>
            <p:nvPr/>
          </p:nvSpPr>
          <p:spPr>
            <a:xfrm>
              <a:off x="9322075" y="22252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0" name="Google Shape;11090;p118"/>
            <p:cNvSpPr/>
            <p:nvPr/>
          </p:nvSpPr>
          <p:spPr>
            <a:xfrm>
              <a:off x="10236475" y="22252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1" name="Google Shape;11091;p118"/>
            <p:cNvSpPr/>
            <p:nvPr/>
          </p:nvSpPr>
          <p:spPr>
            <a:xfrm>
              <a:off x="7340875" y="3139675"/>
              <a:ext cx="628800" cy="616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2" name="Google Shape;11092;p118"/>
            <p:cNvSpPr/>
            <p:nvPr/>
          </p:nvSpPr>
          <p:spPr>
            <a:xfrm>
              <a:off x="8331475" y="3139675"/>
              <a:ext cx="628800" cy="616500"/>
            </a:xfrm>
            <a:prstGeom prst="rect">
              <a:avLst/>
            </a:prstGeom>
            <a:solidFill>
              <a:srgbClr val="6666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3" name="Google Shape;11093;p118"/>
            <p:cNvSpPr/>
            <p:nvPr/>
          </p:nvSpPr>
          <p:spPr>
            <a:xfrm>
              <a:off x="9322075" y="31396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4" name="Google Shape;11094;p118"/>
            <p:cNvSpPr/>
            <p:nvPr/>
          </p:nvSpPr>
          <p:spPr>
            <a:xfrm>
              <a:off x="10236475" y="31396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5" name="Google Shape;11095;p118"/>
            <p:cNvSpPr/>
            <p:nvPr/>
          </p:nvSpPr>
          <p:spPr>
            <a:xfrm>
              <a:off x="73408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6" name="Google Shape;11096;p118"/>
            <p:cNvSpPr/>
            <p:nvPr/>
          </p:nvSpPr>
          <p:spPr>
            <a:xfrm>
              <a:off x="8331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7" name="Google Shape;11097;p118"/>
            <p:cNvSpPr/>
            <p:nvPr/>
          </p:nvSpPr>
          <p:spPr>
            <a:xfrm>
              <a:off x="93220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8" name="Google Shape;11098;p118"/>
            <p:cNvSpPr/>
            <p:nvPr/>
          </p:nvSpPr>
          <p:spPr>
            <a:xfrm>
              <a:off x="10236475" y="40540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9" name="Google Shape;11099;p118"/>
            <p:cNvSpPr/>
            <p:nvPr/>
          </p:nvSpPr>
          <p:spPr>
            <a:xfrm>
              <a:off x="73408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0" name="Google Shape;11100;p118"/>
            <p:cNvSpPr/>
            <p:nvPr/>
          </p:nvSpPr>
          <p:spPr>
            <a:xfrm>
              <a:off x="8331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1" name="Google Shape;11101;p118"/>
            <p:cNvSpPr/>
            <p:nvPr/>
          </p:nvSpPr>
          <p:spPr>
            <a:xfrm>
              <a:off x="93220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2" name="Google Shape;11102;p118"/>
            <p:cNvSpPr/>
            <p:nvPr/>
          </p:nvSpPr>
          <p:spPr>
            <a:xfrm>
              <a:off x="10236475" y="4968475"/>
              <a:ext cx="628800" cy="61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103" name="Google Shape;11103;p118"/>
            <p:cNvCxnSpPr>
              <a:stCxn id="11087" idx="3"/>
              <a:endCxn id="11088" idx="1"/>
            </p:cNvCxnSpPr>
            <p:nvPr/>
          </p:nvCxnSpPr>
          <p:spPr>
            <a:xfrm>
              <a:off x="79696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4" name="Google Shape;11104;p118"/>
            <p:cNvCxnSpPr>
              <a:stCxn id="11088" idx="3"/>
              <a:endCxn id="11089" idx="1"/>
            </p:cNvCxnSpPr>
            <p:nvPr/>
          </p:nvCxnSpPr>
          <p:spPr>
            <a:xfrm>
              <a:off x="8960275" y="25335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5" name="Google Shape;11105;p118"/>
            <p:cNvCxnSpPr>
              <a:endCxn id="11090" idx="1"/>
            </p:cNvCxnSpPr>
            <p:nvPr/>
          </p:nvCxnSpPr>
          <p:spPr>
            <a:xfrm>
              <a:off x="9950875" y="25335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6" name="Google Shape;11106;p118"/>
            <p:cNvCxnSpPr>
              <a:stCxn id="11087" idx="2"/>
              <a:endCxn id="11091" idx="0"/>
            </p:cNvCxnSpPr>
            <p:nvPr/>
          </p:nvCxnSpPr>
          <p:spPr>
            <a:xfrm>
              <a:off x="76552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7" name="Google Shape;11107;p118"/>
            <p:cNvCxnSpPr>
              <a:stCxn id="11091" idx="2"/>
              <a:endCxn id="11095" idx="0"/>
            </p:cNvCxnSpPr>
            <p:nvPr/>
          </p:nvCxnSpPr>
          <p:spPr>
            <a:xfrm>
              <a:off x="76552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8" name="Google Shape;11108;p118"/>
            <p:cNvCxnSpPr>
              <a:stCxn id="11095" idx="2"/>
              <a:endCxn id="11099" idx="0"/>
            </p:cNvCxnSpPr>
            <p:nvPr/>
          </p:nvCxnSpPr>
          <p:spPr>
            <a:xfrm>
              <a:off x="76552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9" name="Google Shape;11109;p118"/>
            <p:cNvCxnSpPr>
              <a:stCxn id="11099" idx="3"/>
              <a:endCxn id="11100" idx="1"/>
            </p:cNvCxnSpPr>
            <p:nvPr/>
          </p:nvCxnSpPr>
          <p:spPr>
            <a:xfrm>
              <a:off x="79696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0" name="Google Shape;11110;p118"/>
            <p:cNvCxnSpPr>
              <a:stCxn id="11100" idx="3"/>
              <a:endCxn id="11101" idx="1"/>
            </p:cNvCxnSpPr>
            <p:nvPr/>
          </p:nvCxnSpPr>
          <p:spPr>
            <a:xfrm>
              <a:off x="8960275" y="52767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1" name="Google Shape;11111;p118"/>
            <p:cNvCxnSpPr>
              <a:stCxn id="11101" idx="3"/>
              <a:endCxn id="11102" idx="1"/>
            </p:cNvCxnSpPr>
            <p:nvPr/>
          </p:nvCxnSpPr>
          <p:spPr>
            <a:xfrm>
              <a:off x="9950875" y="52767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2" name="Google Shape;11112;p118"/>
            <p:cNvCxnSpPr>
              <a:stCxn id="11090" idx="2"/>
              <a:endCxn id="11094" idx="0"/>
            </p:cNvCxnSpPr>
            <p:nvPr/>
          </p:nvCxnSpPr>
          <p:spPr>
            <a:xfrm>
              <a:off x="10550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3" name="Google Shape;11113;p118"/>
            <p:cNvCxnSpPr>
              <a:stCxn id="11094" idx="2"/>
              <a:endCxn id="11098" idx="0"/>
            </p:cNvCxnSpPr>
            <p:nvPr/>
          </p:nvCxnSpPr>
          <p:spPr>
            <a:xfrm>
              <a:off x="10550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4" name="Google Shape;11114;p118"/>
            <p:cNvCxnSpPr>
              <a:stCxn id="11098" idx="2"/>
              <a:endCxn id="11102" idx="0"/>
            </p:cNvCxnSpPr>
            <p:nvPr/>
          </p:nvCxnSpPr>
          <p:spPr>
            <a:xfrm>
              <a:off x="10550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5" name="Google Shape;11115;p118"/>
            <p:cNvCxnSpPr>
              <a:stCxn id="11095" idx="3"/>
              <a:endCxn id="11096" idx="1"/>
            </p:cNvCxnSpPr>
            <p:nvPr/>
          </p:nvCxnSpPr>
          <p:spPr>
            <a:xfrm>
              <a:off x="79696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6" name="Google Shape;11116;p118"/>
            <p:cNvCxnSpPr>
              <a:stCxn id="11096" idx="3"/>
              <a:endCxn id="11097" idx="1"/>
            </p:cNvCxnSpPr>
            <p:nvPr/>
          </p:nvCxnSpPr>
          <p:spPr>
            <a:xfrm>
              <a:off x="8960275" y="43623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7" name="Google Shape;11117;p118"/>
            <p:cNvCxnSpPr>
              <a:endCxn id="11098" idx="1"/>
            </p:cNvCxnSpPr>
            <p:nvPr/>
          </p:nvCxnSpPr>
          <p:spPr>
            <a:xfrm>
              <a:off x="9950875" y="43623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8" name="Google Shape;11118;p118"/>
            <p:cNvCxnSpPr>
              <a:stCxn id="11091" idx="3"/>
              <a:endCxn id="11092" idx="1"/>
            </p:cNvCxnSpPr>
            <p:nvPr/>
          </p:nvCxnSpPr>
          <p:spPr>
            <a:xfrm>
              <a:off x="79696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9" name="Google Shape;11119;p118"/>
            <p:cNvCxnSpPr>
              <a:stCxn id="11092" idx="3"/>
              <a:endCxn id="11093" idx="1"/>
            </p:cNvCxnSpPr>
            <p:nvPr/>
          </p:nvCxnSpPr>
          <p:spPr>
            <a:xfrm>
              <a:off x="8960275" y="3447925"/>
              <a:ext cx="361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0" name="Google Shape;11120;p118"/>
            <p:cNvCxnSpPr>
              <a:stCxn id="11093" idx="3"/>
              <a:endCxn id="11094" idx="1"/>
            </p:cNvCxnSpPr>
            <p:nvPr/>
          </p:nvCxnSpPr>
          <p:spPr>
            <a:xfrm>
              <a:off x="9950875" y="3447925"/>
              <a:ext cx="285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1" name="Google Shape;11121;p118"/>
            <p:cNvCxnSpPr>
              <a:stCxn id="11088" idx="2"/>
              <a:endCxn id="11092" idx="0"/>
            </p:cNvCxnSpPr>
            <p:nvPr/>
          </p:nvCxnSpPr>
          <p:spPr>
            <a:xfrm>
              <a:off x="86458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2" name="Google Shape;11122;p118"/>
            <p:cNvCxnSpPr>
              <a:stCxn id="11089" idx="2"/>
              <a:endCxn id="11093" idx="0"/>
            </p:cNvCxnSpPr>
            <p:nvPr/>
          </p:nvCxnSpPr>
          <p:spPr>
            <a:xfrm>
              <a:off x="9636475" y="28417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3" name="Google Shape;11123;p118"/>
            <p:cNvCxnSpPr>
              <a:stCxn id="11092" idx="2"/>
              <a:endCxn id="11096" idx="0"/>
            </p:cNvCxnSpPr>
            <p:nvPr/>
          </p:nvCxnSpPr>
          <p:spPr>
            <a:xfrm>
              <a:off x="86458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4" name="Google Shape;11124;p118"/>
            <p:cNvCxnSpPr>
              <a:stCxn id="11093" idx="2"/>
              <a:endCxn id="11097" idx="0"/>
            </p:cNvCxnSpPr>
            <p:nvPr/>
          </p:nvCxnSpPr>
          <p:spPr>
            <a:xfrm>
              <a:off x="9636475" y="37561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5" name="Google Shape;11125;p118"/>
            <p:cNvCxnSpPr>
              <a:stCxn id="11096" idx="2"/>
              <a:endCxn id="11100" idx="0"/>
            </p:cNvCxnSpPr>
            <p:nvPr/>
          </p:nvCxnSpPr>
          <p:spPr>
            <a:xfrm>
              <a:off x="86458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6" name="Google Shape;11126;p118"/>
            <p:cNvCxnSpPr>
              <a:stCxn id="11097" idx="2"/>
              <a:endCxn id="11101" idx="0"/>
            </p:cNvCxnSpPr>
            <p:nvPr/>
          </p:nvCxnSpPr>
          <p:spPr>
            <a:xfrm>
              <a:off x="9636475" y="4670575"/>
              <a:ext cx="0" cy="29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27" name="Google Shape;11127;p118"/>
          <p:cNvSpPr/>
          <p:nvPr/>
        </p:nvSpPr>
        <p:spPr>
          <a:xfrm>
            <a:off x="9301295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28" name="Google Shape;11128;p118"/>
          <p:cNvSpPr/>
          <p:nvPr/>
        </p:nvSpPr>
        <p:spPr>
          <a:xfrm>
            <a:off x="9955091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29" name="Google Shape;11129;p118"/>
          <p:cNvSpPr/>
          <p:nvPr/>
        </p:nvSpPr>
        <p:spPr>
          <a:xfrm>
            <a:off x="10663370" y="3101421"/>
            <a:ext cx="182400" cy="2412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0" name="Google Shape;11130;p118"/>
          <p:cNvSpPr/>
          <p:nvPr/>
        </p:nvSpPr>
        <p:spPr>
          <a:xfrm>
            <a:off x="11426132" y="3101421"/>
            <a:ext cx="182400" cy="2632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1" name="Google Shape;11131;p118"/>
          <p:cNvSpPr/>
          <p:nvPr/>
        </p:nvSpPr>
        <p:spPr>
          <a:xfrm>
            <a:off x="9573710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2" name="Google Shape;11132;p118"/>
          <p:cNvSpPr/>
          <p:nvPr/>
        </p:nvSpPr>
        <p:spPr>
          <a:xfrm>
            <a:off x="10227506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3" name="Google Shape;11133;p118"/>
          <p:cNvSpPr/>
          <p:nvPr/>
        </p:nvSpPr>
        <p:spPr>
          <a:xfrm>
            <a:off x="10935785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4" name="Google Shape;11134;p118"/>
          <p:cNvSpPr/>
          <p:nvPr/>
        </p:nvSpPr>
        <p:spPr>
          <a:xfrm>
            <a:off x="8865431" y="2840448"/>
            <a:ext cx="182400" cy="267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5" name="Google Shape;11135;p118"/>
          <p:cNvSpPr/>
          <p:nvPr/>
        </p:nvSpPr>
        <p:spPr>
          <a:xfrm>
            <a:off x="8906275" y="3112179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6" name="Google Shape;11136;p118"/>
          <p:cNvSpPr/>
          <p:nvPr/>
        </p:nvSpPr>
        <p:spPr>
          <a:xfrm>
            <a:off x="9614554" y="3112179"/>
            <a:ext cx="449700" cy="4407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7" name="Google Shape;11137;p118"/>
          <p:cNvSpPr/>
          <p:nvPr/>
        </p:nvSpPr>
        <p:spPr>
          <a:xfrm>
            <a:off x="10322833" y="3112179"/>
            <a:ext cx="449700" cy="440700"/>
          </a:xfrm>
          <a:prstGeom prst="rect">
            <a:avLst/>
          </a:prstGeom>
          <a:solidFill>
            <a:srgbClr val="A61C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8" name="Google Shape;11138;p118"/>
          <p:cNvSpPr/>
          <p:nvPr/>
        </p:nvSpPr>
        <p:spPr>
          <a:xfrm>
            <a:off x="10976629" y="3112179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9" name="Google Shape;11139;p118"/>
          <p:cNvSpPr/>
          <p:nvPr/>
        </p:nvSpPr>
        <p:spPr>
          <a:xfrm>
            <a:off x="8906275" y="3765792"/>
            <a:ext cx="449700" cy="4407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0" name="Google Shape;11140;p118"/>
          <p:cNvSpPr/>
          <p:nvPr/>
        </p:nvSpPr>
        <p:spPr>
          <a:xfrm>
            <a:off x="9614554" y="3765792"/>
            <a:ext cx="449700" cy="440700"/>
          </a:xfrm>
          <a:prstGeom prst="rect">
            <a:avLst/>
          </a:prstGeom>
          <a:solidFill>
            <a:srgbClr val="CC412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1" name="Google Shape;11141;p118"/>
          <p:cNvSpPr/>
          <p:nvPr/>
        </p:nvSpPr>
        <p:spPr>
          <a:xfrm>
            <a:off x="10322833" y="3765792"/>
            <a:ext cx="449700" cy="440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2" name="Google Shape;11142;p118"/>
          <p:cNvSpPr/>
          <p:nvPr/>
        </p:nvSpPr>
        <p:spPr>
          <a:xfrm>
            <a:off x="10976629" y="3765792"/>
            <a:ext cx="449700" cy="440700"/>
          </a:xfrm>
          <a:prstGeom prst="rect">
            <a:avLst/>
          </a:prstGeom>
          <a:solidFill>
            <a:srgbClr val="85200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3" name="Google Shape;11143;p118"/>
          <p:cNvSpPr/>
          <p:nvPr/>
        </p:nvSpPr>
        <p:spPr>
          <a:xfrm>
            <a:off x="8906275" y="4419405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4" name="Google Shape;11144;p118"/>
          <p:cNvSpPr/>
          <p:nvPr/>
        </p:nvSpPr>
        <p:spPr>
          <a:xfrm>
            <a:off x="9614554" y="4419405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5" name="Google Shape;11145;p118"/>
          <p:cNvSpPr/>
          <p:nvPr/>
        </p:nvSpPr>
        <p:spPr>
          <a:xfrm>
            <a:off x="10322833" y="4419405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6" name="Google Shape;11146;p118"/>
          <p:cNvSpPr/>
          <p:nvPr/>
        </p:nvSpPr>
        <p:spPr>
          <a:xfrm>
            <a:off x="10976629" y="4419405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7" name="Google Shape;11147;p118"/>
          <p:cNvSpPr/>
          <p:nvPr/>
        </p:nvSpPr>
        <p:spPr>
          <a:xfrm>
            <a:off x="8865431" y="2840448"/>
            <a:ext cx="2560800" cy="26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8" name="Google Shape;11148;p118"/>
          <p:cNvSpPr/>
          <p:nvPr/>
        </p:nvSpPr>
        <p:spPr>
          <a:xfrm>
            <a:off x="8865431" y="5513692"/>
            <a:ext cx="2560800" cy="22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Reduction Network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49" name="Google Shape;11149;p118"/>
          <p:cNvSpPr/>
          <p:nvPr/>
        </p:nvSpPr>
        <p:spPr>
          <a:xfrm>
            <a:off x="8906275" y="5073018"/>
            <a:ext cx="449700" cy="440700"/>
          </a:xfrm>
          <a:prstGeom prst="rect">
            <a:avLst/>
          </a:prstGeom>
          <a:solidFill>
            <a:srgbClr val="3C0A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50" name="Google Shape;11150;p118"/>
          <p:cNvSpPr/>
          <p:nvPr/>
        </p:nvSpPr>
        <p:spPr>
          <a:xfrm>
            <a:off x="9614554" y="5073018"/>
            <a:ext cx="449700" cy="4407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51" name="Google Shape;11151;p118"/>
          <p:cNvSpPr/>
          <p:nvPr/>
        </p:nvSpPr>
        <p:spPr>
          <a:xfrm>
            <a:off x="10322833" y="5073018"/>
            <a:ext cx="449700" cy="44070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52" name="Google Shape;11152;p118"/>
          <p:cNvSpPr/>
          <p:nvPr/>
        </p:nvSpPr>
        <p:spPr>
          <a:xfrm>
            <a:off x="10976629" y="5073018"/>
            <a:ext cx="449700" cy="440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53" name="Google Shape;11153;p118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54" name="Google Shape;11154;p118"/>
          <p:cNvSpPr txBox="1"/>
          <p:nvPr/>
        </p:nvSpPr>
        <p:spPr>
          <a:xfrm>
            <a:off x="88745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Flex-DPE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155" name="Google Shape;11155;p118"/>
          <p:cNvGrpSpPr/>
          <p:nvPr/>
        </p:nvGrpSpPr>
        <p:grpSpPr>
          <a:xfrm>
            <a:off x="2827725" y="5733925"/>
            <a:ext cx="2466900" cy="569700"/>
            <a:chOff x="114300" y="5508725"/>
            <a:chExt cx="2466900" cy="569700"/>
          </a:xfrm>
        </p:grpSpPr>
        <p:sp>
          <p:nvSpPr>
            <p:cNvPr id="11156" name="Google Shape;11156;p118"/>
            <p:cNvSpPr/>
            <p:nvPr/>
          </p:nvSpPr>
          <p:spPr>
            <a:xfrm>
              <a:off x="114300" y="5564125"/>
              <a:ext cx="2466900" cy="399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7" name="Google Shape;11157;p118"/>
            <p:cNvSpPr txBox="1"/>
            <p:nvPr/>
          </p:nvSpPr>
          <p:spPr>
            <a:xfrm>
              <a:off x="168675" y="5508725"/>
              <a:ext cx="229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 x 4 Systolic Array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161" name="Google Shape;11161;p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 sz="3600"/>
              <a:t>Example - Sparse Irregular GEMMs on SIGMA </a:t>
            </a:r>
            <a:endParaRPr sz="3600"/>
          </a:p>
        </p:txBody>
      </p:sp>
      <p:sp>
        <p:nvSpPr>
          <p:cNvPr id="11158" name="Google Shape;11158;p1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87B714-0A87-FA45-97C0-4BD6ED19B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59" name="Google Shape;11159;p118"/>
          <p:cNvSpPr/>
          <p:nvPr/>
        </p:nvSpPr>
        <p:spPr>
          <a:xfrm>
            <a:off x="8820150" y="5867400"/>
            <a:ext cx="2833800" cy="39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60" name="Google Shape;11160;p118"/>
          <p:cNvSpPr txBox="1"/>
          <p:nvPr/>
        </p:nvSpPr>
        <p:spPr>
          <a:xfrm>
            <a:off x="8798325" y="5812000"/>
            <a:ext cx="3003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16 PE SIGMA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162" name="Google Shape;11162;p118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63" name="Google Shape;11163;p118"/>
          <p:cNvSpPr/>
          <p:nvPr/>
        </p:nvSpPr>
        <p:spPr>
          <a:xfrm>
            <a:off x="0" y="1114425"/>
            <a:ext cx="12192000" cy="1607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164" name="Google Shape;11164;p118"/>
          <p:cNvCxnSpPr/>
          <p:nvPr/>
        </p:nvCxnSpPr>
        <p:spPr>
          <a:xfrm>
            <a:off x="-5125" y="27214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65" name="Google Shape;11165;p118"/>
          <p:cNvCxnSpPr/>
          <p:nvPr/>
        </p:nvCxnSpPr>
        <p:spPr>
          <a:xfrm>
            <a:off x="-5125" y="1121275"/>
            <a:ext cx="1223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6" name="Google Shape;11166;p118"/>
          <p:cNvSpPr txBox="1"/>
          <p:nvPr/>
        </p:nvSpPr>
        <p:spPr>
          <a:xfrm>
            <a:off x="4682225" y="1691263"/>
            <a:ext cx="42285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 cycle count.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167" name="Google Shape;1116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81100"/>
            <a:ext cx="4228534" cy="1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8" name="Google Shape;11168;p118"/>
          <p:cNvSpPr/>
          <p:nvPr/>
        </p:nvSpPr>
        <p:spPr>
          <a:xfrm>
            <a:off x="8466525" y="2817325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69" name="Google Shape;11169;p118"/>
          <p:cNvSpPr/>
          <p:nvPr/>
        </p:nvSpPr>
        <p:spPr>
          <a:xfrm>
            <a:off x="2526050" y="2814050"/>
            <a:ext cx="3446400" cy="3486300"/>
          </a:xfrm>
          <a:prstGeom prst="rect">
            <a:avLst/>
          </a:prstGeom>
          <a:solidFill>
            <a:srgbClr val="313131">
              <a:alpha val="7765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70" name="Google Shape;11170;p118"/>
          <p:cNvSpPr/>
          <p:nvPr/>
        </p:nvSpPr>
        <p:spPr>
          <a:xfrm>
            <a:off x="2330750" y="3847850"/>
            <a:ext cx="3797100" cy="1157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Systolic Array total runtime: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34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cycles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1" name="Google Shape;11171;p118"/>
          <p:cNvSpPr/>
          <p:nvPr/>
        </p:nvSpPr>
        <p:spPr>
          <a:xfrm>
            <a:off x="8282375" y="3838975"/>
            <a:ext cx="3797100" cy="1157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SIGMA total runtime: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cycles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2" name="Google Shape;11172;p118"/>
          <p:cNvSpPr txBox="1"/>
          <p:nvPr/>
        </p:nvSpPr>
        <p:spPr>
          <a:xfrm>
            <a:off x="10650300" y="1128125"/>
            <a:ext cx="1541700" cy="1593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** Assuming MK matrix is streaming and KN matrix is stationary. (aka weight stationary)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73" name="Google Shape;11173;p118"/>
          <p:cNvSpPr/>
          <p:nvPr/>
        </p:nvSpPr>
        <p:spPr>
          <a:xfrm>
            <a:off x="14675" y="131762"/>
            <a:ext cx="12192000" cy="6560100"/>
          </a:xfrm>
          <a:prstGeom prst="rect">
            <a:avLst/>
          </a:prstGeom>
          <a:solidFill>
            <a:srgbClr val="313131">
              <a:alpha val="7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74" name="Google Shape;11174;p118"/>
          <p:cNvSpPr/>
          <p:nvPr/>
        </p:nvSpPr>
        <p:spPr>
          <a:xfrm>
            <a:off x="838200" y="2229475"/>
            <a:ext cx="9859354" cy="2162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SIGMA maps only </a:t>
            </a:r>
            <a:r>
              <a:rPr kumimoji="0" lang="en" sz="3200" b="0" i="0" u="none" strike="noStrike" kern="0" cap="none" spc="0" normalizeH="0" baseline="0" noProof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nonzeros</a:t>
            </a:r>
            <a:r>
              <a:rPr kumimoji="0" lang="en" sz="32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stationary; therefore, reduces the number of folds needed.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4A41388-7977-F18D-B502-8831505F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9072E-4D86-2BDA-30C1-536C75447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432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0771-3B55-204D-9F52-965AE0A8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C4955-B155-A246-9532-AD890BC5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47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400A2-3F3F-A649-AA73-93AA53068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DNN Accelerators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Benefits of Mapping Flexibility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Communication-centric Accelerators</a:t>
            </a:r>
          </a:p>
          <a:p>
            <a:r>
              <a:rPr lang="en-US">
                <a:solidFill>
                  <a:schemeClr val="accent5"/>
                </a:solidFill>
              </a:rPr>
              <a:t>Case Study</a:t>
            </a:r>
          </a:p>
          <a:p>
            <a:pPr lvl="1"/>
            <a:r>
              <a:rPr lang="en-US">
                <a:solidFill>
                  <a:schemeClr val="accent5"/>
                </a:solidFill>
              </a:rPr>
              <a:t>MAERI</a:t>
            </a:r>
          </a:p>
          <a:p>
            <a:pPr lvl="1"/>
            <a:r>
              <a:rPr lang="en-US"/>
              <a:t>SIGMA</a:t>
            </a:r>
          </a:p>
          <a:p>
            <a:r>
              <a:rPr lang="en-US"/>
              <a:t>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8148E3-54D7-564E-93A7-ECC391ED3EF9}"/>
              </a:ext>
            </a:extLst>
          </p:cNvPr>
          <p:cNvSpPr/>
          <p:nvPr/>
        </p:nvSpPr>
        <p:spPr>
          <a:xfrm>
            <a:off x="7152097" y="2659559"/>
            <a:ext cx="40377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err="1"/>
              <a:t>Hyoukjun</a:t>
            </a:r>
            <a:r>
              <a:rPr lang="en-US" sz="1100" i="1"/>
              <a:t> Kwon,</a:t>
            </a:r>
            <a:r>
              <a:rPr lang="is-IS" sz="1100" i="1"/>
              <a:t> Ananda Samajdar, </a:t>
            </a:r>
            <a:r>
              <a:rPr lang="en-US" sz="1100" i="1"/>
              <a:t>and Tushar Krishna</a:t>
            </a:r>
          </a:p>
          <a:p>
            <a:r>
              <a:rPr lang="en-US" sz="1100" b="1" i="1"/>
              <a:t>MAERI</a:t>
            </a:r>
            <a:r>
              <a:rPr lang="en-US" sz="1100" i="1"/>
              <a:t>: </a:t>
            </a:r>
            <a:r>
              <a:rPr lang="en-US" sz="1100" b="1" i="1"/>
              <a:t>Enabling Flexible Dataflow Mapping over DNN Accelerators via Reconfigurable Interconnects: </a:t>
            </a:r>
            <a:endParaRPr lang="en-US" sz="1100" i="1"/>
          </a:p>
          <a:p>
            <a:r>
              <a:rPr lang="en-US" sz="1100" b="1" i="1">
                <a:solidFill>
                  <a:srgbClr val="C00000"/>
                </a:solidFill>
              </a:rPr>
              <a:t>ASPLOS 2018</a:t>
            </a:r>
            <a:r>
              <a:rPr lang="en-US" sz="1100" i="1"/>
              <a:t>, </a:t>
            </a:r>
            <a:r>
              <a:rPr lang="en-US" sz="1100" b="1" i="1">
                <a:solidFill>
                  <a:srgbClr val="C00000"/>
                </a:solidFill>
              </a:rPr>
              <a:t>IEEE Micro Top Picks 2019 Honorable Mention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230A1FB-6E4C-C4A3-21AF-281A5716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1C059-693D-665E-916B-B068D44A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6796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MAERI Abstraction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28" y="1642320"/>
            <a:ext cx="5879214" cy="4434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295" y="2805232"/>
            <a:ext cx="2324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Helvetica" charset="0"/>
                <a:ea typeface="Helvetica" charset="0"/>
                <a:cs typeface="Helvetica" charset="0"/>
              </a:rPr>
              <a:t>Multiplier Pool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334" y="4178769"/>
            <a:ext cx="1839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Helvetica" charset="0"/>
                <a:ea typeface="Helvetica" charset="0"/>
                <a:cs typeface="Helvetica" charset="0"/>
              </a:rPr>
              <a:t>Adder Pool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90800" y="1447800"/>
            <a:ext cx="5715000" cy="4776537"/>
            <a:chOff x="2590800" y="1447800"/>
            <a:chExt cx="5715000" cy="5119654"/>
          </a:xfrm>
        </p:grpSpPr>
        <p:sp>
          <p:nvSpPr>
            <p:cNvPr id="10" name="Rectangle 9"/>
            <p:cNvSpPr/>
            <p:nvPr/>
          </p:nvSpPr>
          <p:spPr>
            <a:xfrm>
              <a:off x="4038600" y="1447800"/>
              <a:ext cx="42672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58000" y="2438400"/>
              <a:ext cx="1447800" cy="4002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90800" y="5424454"/>
              <a:ext cx="42672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34817" y="2639339"/>
            <a:ext cx="1503783" cy="2100969"/>
            <a:chOff x="2534817" y="2639339"/>
            <a:chExt cx="1503783" cy="2100969"/>
          </a:xfrm>
        </p:grpSpPr>
        <p:sp>
          <p:nvSpPr>
            <p:cNvPr id="14" name="Rectangle 13"/>
            <p:cNvSpPr/>
            <p:nvPr/>
          </p:nvSpPr>
          <p:spPr>
            <a:xfrm>
              <a:off x="2534817" y="2639339"/>
              <a:ext cx="1503783" cy="564371"/>
            </a:xfrm>
            <a:prstGeom prst="rect">
              <a:avLst/>
            </a:prstGeom>
            <a:solidFill>
              <a:srgbClr val="5A92D9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43199" y="3703030"/>
              <a:ext cx="1021599" cy="1037278"/>
            </a:xfrm>
            <a:prstGeom prst="rect">
              <a:avLst/>
            </a:prstGeom>
            <a:solidFill>
              <a:srgbClr val="5A92D9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71847" y="3141065"/>
              <a:ext cx="1100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0435FF"/>
                  </a:solidFill>
                  <a:latin typeface="Helvetica" charset="0"/>
                  <a:ea typeface="Helvetica" charset="0"/>
                  <a:cs typeface="Helvetica" charset="0"/>
                </a:rPr>
                <a:t>VN0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43627" y="2639164"/>
            <a:ext cx="1382663" cy="1608455"/>
            <a:chOff x="3843627" y="2639164"/>
            <a:chExt cx="1382663" cy="1608455"/>
          </a:xfrm>
        </p:grpSpPr>
        <p:sp>
          <p:nvSpPr>
            <p:cNvPr id="18" name="Rectangle 17"/>
            <p:cNvSpPr/>
            <p:nvPr/>
          </p:nvSpPr>
          <p:spPr>
            <a:xfrm>
              <a:off x="4105656" y="2639164"/>
              <a:ext cx="1075944" cy="564371"/>
            </a:xfrm>
            <a:prstGeom prst="rect">
              <a:avLst/>
            </a:prstGeom>
            <a:solidFill>
              <a:srgbClr val="FF3A6A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43627" y="3637474"/>
              <a:ext cx="485775" cy="610145"/>
            </a:xfrm>
            <a:prstGeom prst="rect">
              <a:avLst/>
            </a:prstGeom>
            <a:solidFill>
              <a:srgbClr val="FF3A6A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25862" y="3142304"/>
              <a:ext cx="1100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VN1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54712" y="2639163"/>
            <a:ext cx="1903288" cy="1594894"/>
            <a:chOff x="4954712" y="2639163"/>
            <a:chExt cx="1903288" cy="1594894"/>
          </a:xfrm>
        </p:grpSpPr>
        <p:sp>
          <p:nvSpPr>
            <p:cNvPr id="22" name="Rectangle 21"/>
            <p:cNvSpPr/>
            <p:nvPr/>
          </p:nvSpPr>
          <p:spPr>
            <a:xfrm>
              <a:off x="5248656" y="2639163"/>
              <a:ext cx="1609344" cy="564371"/>
            </a:xfrm>
            <a:prstGeom prst="rect">
              <a:avLst/>
            </a:prstGeom>
            <a:solidFill>
              <a:srgbClr val="00B05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54712" y="3643781"/>
              <a:ext cx="1599291" cy="590276"/>
            </a:xfrm>
            <a:prstGeom prst="rect">
              <a:avLst/>
            </a:prstGeom>
            <a:solidFill>
              <a:srgbClr val="00B05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93122" y="3141065"/>
              <a:ext cx="1100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00B050"/>
                  </a:solidFill>
                  <a:latin typeface="Helvetica" charset="0"/>
                  <a:ea typeface="Helvetica" charset="0"/>
                  <a:cs typeface="Helvetica" charset="0"/>
                </a:rPr>
                <a:t>VN2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3" y="1124908"/>
            <a:ext cx="2108702" cy="1633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ounded Rectangular Callout 32"/>
          <p:cNvSpPr/>
          <p:nvPr/>
        </p:nvSpPr>
        <p:spPr>
          <a:xfrm>
            <a:off x="905501" y="4827533"/>
            <a:ext cx="4688200" cy="881492"/>
          </a:xfrm>
          <a:prstGeom prst="wedgeRoundRectCallout">
            <a:avLst>
              <a:gd name="adj1" fmla="val -3135"/>
              <a:gd name="adj2" fmla="val -14638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latin typeface="Helvetica" charset="0"/>
                <a:ea typeface="Helvetica" charset="0"/>
                <a:cs typeface="Helvetica" charset="0"/>
              </a:rPr>
              <a:t>Virtual Neuron (VN): </a:t>
            </a:r>
            <a:r>
              <a:rPr lang="en-US">
                <a:latin typeface="Helvetica" charset="0"/>
                <a:ea typeface="Helvetica" charset="0"/>
                <a:cs typeface="Helvetica" charset="0"/>
              </a:rPr>
              <a:t>Temporary grouping of compute units for an output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42" y="267873"/>
            <a:ext cx="2590800" cy="65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5E9021-4A1D-CD4A-8BA6-5AD66E6CFA16}"/>
              </a:ext>
            </a:extLst>
          </p:cNvPr>
          <p:cNvSpPr txBox="1"/>
          <p:nvPr/>
        </p:nvSpPr>
        <p:spPr>
          <a:xfrm>
            <a:off x="8534401" y="5556748"/>
            <a:ext cx="342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highlight>
                  <a:srgbClr val="FFFF00"/>
                </a:highlight>
              </a:rPr>
              <a:t>Each Virtual Neuron (aka cluster) calculates a dot-product</a:t>
            </a: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58BE3B27-F0A4-370C-E866-889CD71E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C1E9-B1AF-82B4-0668-628F9A6E85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02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MAERI Implementation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74F8-9CBF-7843-9B77-8C6E24F13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3" y="1020955"/>
            <a:ext cx="9844192" cy="53496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27895" y="5587494"/>
            <a:ext cx="41914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err="1"/>
              <a:t>Hyoukjun</a:t>
            </a:r>
            <a:r>
              <a:rPr lang="en-US" sz="1050"/>
              <a:t> Kwon,</a:t>
            </a:r>
            <a:r>
              <a:rPr lang="is-IS" sz="1050"/>
              <a:t> Ananda Samajdar, </a:t>
            </a:r>
            <a:r>
              <a:rPr lang="en-US" sz="1050"/>
              <a:t>and Tushar Krishna</a:t>
            </a:r>
          </a:p>
          <a:p>
            <a:r>
              <a:rPr lang="en-US" sz="1050" b="1"/>
              <a:t>MAERI</a:t>
            </a:r>
            <a:r>
              <a:rPr lang="en-US" sz="1050"/>
              <a:t>: </a:t>
            </a:r>
            <a:r>
              <a:rPr lang="en-US" sz="1050" b="1"/>
              <a:t>Enabling Flexible Dataflow Mapping over DNN Accelerators via Reconfigurable Interconnects: </a:t>
            </a:r>
            <a:endParaRPr lang="en-US" sz="1050"/>
          </a:p>
          <a:p>
            <a:r>
              <a:rPr lang="en-US" sz="1050" b="1">
                <a:solidFill>
                  <a:srgbClr val="C00000"/>
                </a:solidFill>
              </a:rPr>
              <a:t>ASPLOS 2018</a:t>
            </a:r>
            <a:r>
              <a:rPr lang="en-US" sz="1050"/>
              <a:t>, </a:t>
            </a:r>
            <a:r>
              <a:rPr lang="en-US" sz="1050" b="1" i="1">
                <a:solidFill>
                  <a:srgbClr val="C00000"/>
                </a:solidFill>
              </a:rPr>
              <a:t>IEEE Micro Top Picks 2019 Honorable Mention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C791226-72B2-CC45-2DF9-B9C616BBC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E39A58A-0059-4EA0-AAAA-3757D13B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019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0771-3B55-204D-9F52-965AE0A8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C4955-B155-A246-9532-AD890BC5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5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400A2-3F3F-A649-AA73-93AA53068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DNN Accelerators</a:t>
            </a:r>
          </a:p>
          <a:p>
            <a:r>
              <a:rPr lang="en-US"/>
              <a:t>Benefits of Mapping Flexibility</a:t>
            </a:r>
          </a:p>
          <a:p>
            <a:r>
              <a:rPr lang="en-US"/>
              <a:t>Communication-centric Accelerators</a:t>
            </a:r>
          </a:p>
          <a:p>
            <a:r>
              <a:rPr lang="en-US"/>
              <a:t>Case Study</a:t>
            </a:r>
          </a:p>
          <a:p>
            <a:r>
              <a:rPr lang="en-US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7DC34-8039-BA2B-BA8E-399EF82D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AC204-B0CB-4CDD-9BC2-B6B46AC5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8607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MAERI Implementation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A52B-BC69-DE45-8D04-B500BFB9A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2" y="1024924"/>
            <a:ext cx="9827444" cy="5340527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490576" y="1117600"/>
            <a:ext cx="3867860" cy="927100"/>
          </a:xfrm>
          <a:prstGeom prst="wedgeRoundRectCallout">
            <a:avLst>
              <a:gd name="adj1" fmla="val -59263"/>
              <a:gd name="adj2" fmla="val 2235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Distribution (Global)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solidFill>
                  <a:srgbClr val="FFFF00"/>
                </a:solidFill>
              </a:rPr>
              <a:t>Spatial Reuse </a:t>
            </a:r>
            <a:r>
              <a:rPr lang="en-US"/>
              <a:t>via Multicasts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High Bandwidth via fat links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28081" y="3285640"/>
            <a:ext cx="495946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C6EE4C9-A52C-34E2-1F2C-46F98B8A1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0E7976E-A68B-D61A-3D69-8D5EAE57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122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MAERI Implementation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0D74-E8E9-D648-AF54-75EB0947D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6" y="1033923"/>
            <a:ext cx="9818868" cy="53358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956607" y="5263905"/>
            <a:ext cx="2097472" cy="949849"/>
          </a:xfrm>
          <a:prstGeom prst="wedgeRoundRectCallout">
            <a:avLst>
              <a:gd name="adj1" fmla="val -38914"/>
              <a:gd name="adj2" fmla="val -32787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Local FIFOs for </a:t>
            </a:r>
            <a:r>
              <a:rPr lang="en-US">
                <a:solidFill>
                  <a:srgbClr val="FFFF00"/>
                </a:solidFill>
              </a:rPr>
              <a:t>Temporal Reuse i.e. “stationary”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828081" y="3285640"/>
            <a:ext cx="495946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2E69492-F031-BBA3-C593-16D145FA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1231A513-1051-B4C8-0AC1-E27FE848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78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MAERI Implementation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E28C-ECFD-FB41-8DDA-5FDBF2904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5" y="1042075"/>
            <a:ext cx="9810427" cy="5331279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490576" y="2228971"/>
            <a:ext cx="3867860" cy="927100"/>
          </a:xfrm>
          <a:prstGeom prst="wedgeRoundRectCallout">
            <a:avLst>
              <a:gd name="adj1" fmla="val -59052"/>
              <a:gd name="adj2" fmla="val 1018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Distribution (Local)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Forwarding of weights or inputs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>
                <a:solidFill>
                  <a:srgbClr val="FFFF00"/>
                </a:solidFill>
              </a:rPr>
              <a:t>Spatio</a:t>
            </a:r>
            <a:r>
              <a:rPr lang="en-US">
                <a:solidFill>
                  <a:srgbClr val="FFFF00"/>
                </a:solidFill>
              </a:rPr>
              <a:t>-Temporal Reuse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843579" y="3285640"/>
            <a:ext cx="526943" cy="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B4B50B0-A012-B19A-0F80-3934342E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56CC98F-4DD2-C8C6-0E05-5FCD50AD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378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The MAERI Implementation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B5B-B7EA-724F-989F-09A80034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2" y="1036382"/>
            <a:ext cx="9872843" cy="5365197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490576" y="3524370"/>
            <a:ext cx="3867860" cy="1187329"/>
          </a:xfrm>
          <a:prstGeom prst="wedgeRoundRectCallout">
            <a:avLst>
              <a:gd name="adj1" fmla="val -75850"/>
              <a:gd name="adj2" fmla="val 1528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Collection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/>
              <a:t>High Bandwidth via fat links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/>
              <a:t>Provably Non-blocking Reductions via forwarding links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843579" y="3285640"/>
            <a:ext cx="526943" cy="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DBE6FD8-DE3A-F116-153F-3C3ABE2D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A342EED-C03A-B90C-04DD-0F89A501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759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MAERI Implementation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1FFA-6E57-4547-941F-0F170C3E8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5" y="1017945"/>
            <a:ext cx="9914121" cy="538363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490576" y="1117600"/>
            <a:ext cx="3867860" cy="927100"/>
          </a:xfrm>
          <a:prstGeom prst="wedgeRoundRectCallout">
            <a:avLst>
              <a:gd name="adj1" fmla="val -70482"/>
              <a:gd name="adj2" fmla="val 290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Distribution (Global)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>
                <a:solidFill>
                  <a:srgbClr val="FFFF00"/>
                </a:solidFill>
              </a:rPr>
              <a:t>Spatial Reuse </a:t>
            </a:r>
            <a:r>
              <a:rPr lang="en-US" sz="1600"/>
              <a:t>via Multicasts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/>
              <a:t>High Bandwidth via fat links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490576" y="2228971"/>
            <a:ext cx="3867860" cy="927100"/>
          </a:xfrm>
          <a:prstGeom prst="wedgeRoundRectCallout">
            <a:avLst>
              <a:gd name="adj1" fmla="val -64261"/>
              <a:gd name="adj2" fmla="val 1520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Distribution (Local)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/>
              <a:t>Forwarding of weights or inputs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err="1">
                <a:solidFill>
                  <a:srgbClr val="FFFF00"/>
                </a:solidFill>
              </a:rPr>
              <a:t>Spatio</a:t>
            </a:r>
            <a:r>
              <a:rPr lang="en-US" sz="1600">
                <a:solidFill>
                  <a:srgbClr val="FFFF00"/>
                </a:solidFill>
              </a:rPr>
              <a:t>-Temporal Reuse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490576" y="3524370"/>
            <a:ext cx="3867860" cy="1187329"/>
          </a:xfrm>
          <a:prstGeom prst="wedgeRoundRectCallout">
            <a:avLst>
              <a:gd name="adj1" fmla="val -73847"/>
              <a:gd name="adj2" fmla="val 1397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Collection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/>
              <a:t>High Bandwidth via fat links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/>
              <a:t>Provably Non-blocking Reductions via forwarding links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636901" y="5341396"/>
            <a:ext cx="2097472" cy="949849"/>
          </a:xfrm>
          <a:prstGeom prst="wedgeRoundRectCallout">
            <a:avLst>
              <a:gd name="adj1" fmla="val -7880"/>
              <a:gd name="adj2" fmla="val -34582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Local FIFOs for </a:t>
            </a:r>
            <a:r>
              <a:rPr lang="en-US" sz="1600">
                <a:solidFill>
                  <a:srgbClr val="FFFF00"/>
                </a:solidFill>
              </a:rPr>
              <a:t>Temporal Reuse i.e. “stationary”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43579" y="3285640"/>
            <a:ext cx="526943" cy="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C672C85-C38A-8DB2-F2AB-DACC3BEE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23186F9-0BDC-3D52-C292-3007B769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4547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8" y="1017945"/>
            <a:ext cx="9914121" cy="538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 MAERI Implementation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z="1800" smtClean="0"/>
              <a:pPr/>
              <a:t>55</a:t>
            </a:fld>
            <a:endParaRPr lang="en-US" sz="18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4A79F-4792-9348-BD13-2112AEFF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/>
          </a:p>
        </p:txBody>
      </p:sp>
      <p:grpSp>
        <p:nvGrpSpPr>
          <p:cNvPr id="13" name="Group 12"/>
          <p:cNvGrpSpPr/>
          <p:nvPr/>
        </p:nvGrpSpPr>
        <p:grpSpPr>
          <a:xfrm>
            <a:off x="486393" y="3602720"/>
            <a:ext cx="6110490" cy="2798859"/>
            <a:chOff x="172576" y="3103861"/>
            <a:chExt cx="6110490" cy="2798859"/>
          </a:xfrm>
        </p:grpSpPr>
        <p:grpSp>
          <p:nvGrpSpPr>
            <p:cNvPr id="14" name="Group 13"/>
            <p:cNvGrpSpPr/>
            <p:nvPr/>
          </p:nvGrpSpPr>
          <p:grpSpPr>
            <a:xfrm>
              <a:off x="172576" y="3103861"/>
              <a:ext cx="6110490" cy="2798859"/>
              <a:chOff x="3529611" y="590517"/>
              <a:chExt cx="6110490" cy="2798859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8654143" y="590517"/>
                <a:ext cx="929981" cy="70488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3529611" y="1295400"/>
                <a:ext cx="5124532" cy="2057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>
                <a:off x="8654143" y="691730"/>
                <a:ext cx="985958" cy="269764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909035"/>
              <a:ext cx="4733988" cy="195710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486393" y="101601"/>
            <a:ext cx="6054513" cy="1861988"/>
            <a:chOff x="486393" y="101601"/>
            <a:chExt cx="6054513" cy="1861988"/>
          </a:xfrm>
        </p:grpSpPr>
        <p:sp>
          <p:nvSpPr>
            <p:cNvPr id="25" name="Rectangle 24"/>
            <p:cNvSpPr/>
            <p:nvPr/>
          </p:nvSpPr>
          <p:spPr>
            <a:xfrm>
              <a:off x="486393" y="101601"/>
              <a:ext cx="5124532" cy="18619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028" y="310913"/>
              <a:ext cx="4403316" cy="1126870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 flipH="1" flipV="1">
              <a:off x="5623118" y="147258"/>
              <a:ext cx="917788" cy="16230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02028" y="1452507"/>
              <a:ext cx="4725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/>
                <a:t>Distribute Switch (1x2 Switch)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5548040" y="1936514"/>
              <a:ext cx="895068" cy="245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ounded Rectangular Callout 35"/>
          <p:cNvSpPr/>
          <p:nvPr/>
        </p:nvSpPr>
        <p:spPr>
          <a:xfrm>
            <a:off x="9075219" y="1778847"/>
            <a:ext cx="2052564" cy="587207"/>
          </a:xfrm>
          <a:prstGeom prst="wedgeRoundRectCallout">
            <a:avLst>
              <a:gd name="adj1" fmla="val -11394"/>
              <a:gd name="adj2" fmla="val 3168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Micro-Switches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86393" y="2056127"/>
            <a:ext cx="5838082" cy="2067644"/>
            <a:chOff x="160384" y="1501154"/>
            <a:chExt cx="5838082" cy="2067644"/>
          </a:xfrm>
        </p:grpSpPr>
        <p:cxnSp>
          <p:nvCxnSpPr>
            <p:cNvPr id="20" name="Straight Connector 19"/>
            <p:cNvCxnSpPr/>
            <p:nvPr/>
          </p:nvCxnSpPr>
          <p:spPr>
            <a:xfrm flipH="1" flipV="1">
              <a:off x="5297110" y="1501154"/>
              <a:ext cx="701356" cy="5663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97109" y="2393016"/>
              <a:ext cx="701357" cy="11734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160384" y="1509028"/>
              <a:ext cx="5124532" cy="2059770"/>
              <a:chOff x="160384" y="1509028"/>
              <a:chExt cx="5124532" cy="205977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60384" y="1509028"/>
                <a:ext cx="5124532" cy="2057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911" y="1560382"/>
                <a:ext cx="4739862" cy="2008416"/>
              </a:xfrm>
              <a:prstGeom prst="rect">
                <a:avLst/>
              </a:prstGeom>
            </p:spPr>
          </p:pic>
        </p:grpSp>
      </p:grpSp>
      <p:cxnSp>
        <p:nvCxnSpPr>
          <p:cNvPr id="27" name="Straight Connector 26"/>
          <p:cNvCxnSpPr/>
          <p:nvPr/>
        </p:nvCxnSpPr>
        <p:spPr>
          <a:xfrm>
            <a:off x="3843579" y="3285640"/>
            <a:ext cx="526943" cy="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ED65A78-EE1B-5D3B-9F79-A81A30D9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F117F56-070B-AB98-60DA-7A3D4BD9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21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76A6-FC9E-764C-9393-ACCE745F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MAERI’s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B7B14-6D1E-3C48-8A6D-F5B68962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56</a:t>
            </a:fld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AFAED1-F4E8-0842-99D5-61646D316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/>
              <a:t>A Communication-Centric Approach to DNN Accelerator Design</a:t>
            </a:r>
          </a:p>
          <a:p>
            <a:r>
              <a:rPr lang="en-US" sz="2400" b="1"/>
              <a:t>Specialized Topology</a:t>
            </a:r>
          </a:p>
          <a:p>
            <a:pPr lvl="1"/>
            <a:r>
              <a:rPr lang="en-US" sz="2000" b="1"/>
              <a:t>Tree based </a:t>
            </a:r>
            <a:r>
              <a:rPr lang="en-US" sz="2000" b="1">
                <a:solidFill>
                  <a:srgbClr val="00B050"/>
                </a:solidFill>
              </a:rPr>
              <a:t>distribution</a:t>
            </a:r>
          </a:p>
          <a:p>
            <a:pPr lvl="2">
              <a:buFont typeface="Wingdings" pitchFamily="2" charset="2"/>
              <a:buChar char="ü"/>
            </a:pPr>
            <a:r>
              <a:rPr lang="en-US" sz="1800"/>
              <a:t>Multiple simultaneous </a:t>
            </a:r>
            <a:r>
              <a:rPr lang="en-US" sz="1800" b="1" i="1">
                <a:solidFill>
                  <a:srgbClr val="C00000"/>
                </a:solidFill>
              </a:rPr>
              <a:t>multicasts</a:t>
            </a:r>
            <a:r>
              <a:rPr lang="en-US" sz="1800"/>
              <a:t> of variable sizes</a:t>
            </a:r>
          </a:p>
          <a:p>
            <a:pPr lvl="1"/>
            <a:r>
              <a:rPr lang="en-US" sz="2000" b="1"/>
              <a:t>Novel tree topology for </a:t>
            </a:r>
            <a:r>
              <a:rPr lang="en-US" sz="2000" b="1">
                <a:solidFill>
                  <a:schemeClr val="accent5"/>
                </a:solidFill>
              </a:rPr>
              <a:t>collection</a:t>
            </a:r>
          </a:p>
          <a:p>
            <a:pPr lvl="2">
              <a:buFont typeface="Wingdings" pitchFamily="2" charset="2"/>
              <a:buChar char="ü"/>
            </a:pPr>
            <a:r>
              <a:rPr lang="en-US" sz="1800"/>
              <a:t>Multiple simultaneous </a:t>
            </a:r>
            <a:r>
              <a:rPr lang="en-US" sz="1800" b="1" i="1">
                <a:solidFill>
                  <a:schemeClr val="accent5"/>
                </a:solidFill>
              </a:rPr>
              <a:t>reductions</a:t>
            </a:r>
            <a:r>
              <a:rPr lang="en-US" sz="1800"/>
              <a:t> (dot-products) of variable sizes (i.e., virtual neuron)</a:t>
            </a:r>
          </a:p>
          <a:p>
            <a:pPr lvl="2"/>
            <a:endParaRPr lang="en-US" sz="1800"/>
          </a:p>
          <a:p>
            <a:r>
              <a:rPr lang="en-US" sz="2400" b="1"/>
              <a:t>Supports all kinds of data reuse (that a mapper can leverage)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b="1">
                <a:solidFill>
                  <a:schemeClr val="accent5"/>
                </a:solidFill>
              </a:rPr>
              <a:t>Temporal: </a:t>
            </a:r>
            <a:r>
              <a:rPr lang="en-US" sz="2000"/>
              <a:t>enabled via local buffers in </a:t>
            </a:r>
            <a:r>
              <a:rPr lang="en-US" sz="2000" err="1"/>
              <a:t>mult</a:t>
            </a:r>
            <a:r>
              <a:rPr lang="en-US" sz="2000"/>
              <a:t>. switches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b="1">
                <a:solidFill>
                  <a:schemeClr val="accent5"/>
                </a:solidFill>
              </a:rPr>
              <a:t>Spatial (Multicasting): </a:t>
            </a:r>
            <a:r>
              <a:rPr lang="en-US" sz="2000"/>
              <a:t>enabled via distribution tree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b="1" err="1">
                <a:solidFill>
                  <a:schemeClr val="accent5"/>
                </a:solidFill>
              </a:rPr>
              <a:t>Spatio</a:t>
            </a:r>
            <a:r>
              <a:rPr lang="en-US" sz="2000" b="1">
                <a:solidFill>
                  <a:schemeClr val="accent5"/>
                </a:solidFill>
              </a:rPr>
              <a:t>-Temporal (St-and-</a:t>
            </a:r>
            <a:r>
              <a:rPr lang="en-US" sz="2000" b="1" err="1">
                <a:solidFill>
                  <a:schemeClr val="accent5"/>
                </a:solidFill>
              </a:rPr>
              <a:t>Fwd</a:t>
            </a:r>
            <a:r>
              <a:rPr lang="en-US" sz="2000" b="1">
                <a:solidFill>
                  <a:schemeClr val="accent5"/>
                </a:solidFill>
              </a:rPr>
              <a:t>): </a:t>
            </a:r>
            <a:r>
              <a:rPr lang="en-US" sz="2000"/>
              <a:t>enabled via forwarding links between multipliers</a:t>
            </a:r>
          </a:p>
          <a:p>
            <a:pPr lvl="1"/>
            <a:endParaRPr lang="en-US" sz="2000"/>
          </a:p>
          <a:p>
            <a:r>
              <a:rPr lang="en-US" sz="2400" b="1"/>
              <a:t>Reconfigurable light-weight micro-switches</a:t>
            </a:r>
            <a:endParaRPr lang="en-US" sz="2400"/>
          </a:p>
          <a:p>
            <a:pPr lvl="1"/>
            <a:r>
              <a:rPr lang="en-US" sz="2000"/>
              <a:t>Exposed to Mapper to support multiple DNNs and Dataflow strategies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1791284-9746-6C93-2BEF-927854AC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7FA2B-3C71-0479-B56F-1A280B0C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5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0771-3B55-204D-9F52-965AE0A8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C4955-B155-A246-9532-AD890BC5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57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400A2-3F3F-A649-AA73-93AA53068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DNN Accelerators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Benefits of Mapping Flexibility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Communication-centric Accelerators</a:t>
            </a:r>
          </a:p>
          <a:p>
            <a:r>
              <a:rPr lang="en-US">
                <a:solidFill>
                  <a:schemeClr val="accent5"/>
                </a:solidFill>
              </a:rPr>
              <a:t>Case Study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MAERI</a:t>
            </a:r>
          </a:p>
          <a:p>
            <a:pPr lvl="1"/>
            <a:r>
              <a:rPr lang="en-US">
                <a:solidFill>
                  <a:schemeClr val="accent5"/>
                </a:solidFill>
              </a:rPr>
              <a:t>SIGMA</a:t>
            </a:r>
          </a:p>
          <a:p>
            <a:r>
              <a:rPr lang="en-US"/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32963-F2C2-9C48-BB3F-FEC5111D0545}"/>
              </a:ext>
            </a:extLst>
          </p:cNvPr>
          <p:cNvSpPr/>
          <p:nvPr/>
        </p:nvSpPr>
        <p:spPr>
          <a:xfrm>
            <a:off x="7166385" y="2959640"/>
            <a:ext cx="448836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/>
              <a:t>Eric Qin, Ananda </a:t>
            </a:r>
            <a:r>
              <a:rPr lang="en-US" sz="1100" i="1" err="1"/>
              <a:t>Samajdar</a:t>
            </a:r>
            <a:r>
              <a:rPr lang="en-US" sz="1100" i="1"/>
              <a:t>, </a:t>
            </a:r>
            <a:r>
              <a:rPr lang="en-US" sz="1100" i="1" err="1"/>
              <a:t>Hyoukjun</a:t>
            </a:r>
            <a:r>
              <a:rPr lang="en-US" sz="1100" i="1"/>
              <a:t> Kwon,</a:t>
            </a:r>
            <a:r>
              <a:rPr lang="is-IS" sz="1100" i="1"/>
              <a:t> Vineet Nadella,,Dipankar Das, Sudarshan Srinivasan, Bharat Kaul,  </a:t>
            </a:r>
            <a:r>
              <a:rPr lang="en-US" sz="1100" i="1"/>
              <a:t>and Tushar Krishna</a:t>
            </a:r>
          </a:p>
          <a:p>
            <a:r>
              <a:rPr lang="en-US" sz="1100" b="1" i="1"/>
              <a:t>SIGMA: Sparse and </a:t>
            </a:r>
            <a:r>
              <a:rPr lang="en-US" sz="1100" b="1" i="1" err="1"/>
              <a:t>Irreguler</a:t>
            </a:r>
            <a:r>
              <a:rPr lang="en-US" sz="1100" b="1" i="1"/>
              <a:t> GEMM Accelerator with Flexible Interconnects for DNN Training: </a:t>
            </a:r>
            <a:endParaRPr lang="en-US" sz="1100" i="1"/>
          </a:p>
          <a:p>
            <a:r>
              <a:rPr lang="en-US" sz="1100" b="1" i="1">
                <a:solidFill>
                  <a:srgbClr val="C00000"/>
                </a:solidFill>
              </a:rPr>
              <a:t>HPCA 2020, Best Paper Award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2DC636B-A3E6-091B-1564-1DB45901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83398-AC1B-7161-60BA-FABBD32AB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1955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7" name="Google Shape;11617;p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SIGMA O(1) Distribution Network</a:t>
            </a:r>
            <a:endParaRPr/>
          </a:p>
        </p:txBody>
      </p:sp>
      <p:sp>
        <p:nvSpPr>
          <p:cNvPr id="11723" name="Google Shape;11723;p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58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ACC848-41A9-A149-B9AD-F36A9D6D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618" name="Google Shape;11618;p122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19" name="Google Shape;11619;p122"/>
          <p:cNvSpPr/>
          <p:nvPr/>
        </p:nvSpPr>
        <p:spPr>
          <a:xfrm>
            <a:off x="6667550" y="3126900"/>
            <a:ext cx="285600" cy="299400"/>
          </a:xfrm>
          <a:prstGeom prst="flowChartConnector">
            <a:avLst/>
          </a:prstGeom>
          <a:solidFill>
            <a:srgbClr val="0737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620" name="Google Shape;11620;p122"/>
          <p:cNvCxnSpPr/>
          <p:nvPr/>
        </p:nvCxnSpPr>
        <p:spPr>
          <a:xfrm rot="10800000" flipH="1">
            <a:off x="7043750" y="3291025"/>
            <a:ext cx="2138400" cy="11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1" name="Google Shape;11621;p122"/>
          <p:cNvCxnSpPr/>
          <p:nvPr/>
        </p:nvCxnSpPr>
        <p:spPr>
          <a:xfrm rot="10800000" flipH="1">
            <a:off x="7043750" y="3736325"/>
            <a:ext cx="2138400" cy="11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2" name="Google Shape;11622;p122"/>
          <p:cNvCxnSpPr/>
          <p:nvPr/>
        </p:nvCxnSpPr>
        <p:spPr>
          <a:xfrm rot="10800000" flipH="1">
            <a:off x="7043750" y="4181625"/>
            <a:ext cx="2138400" cy="11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3" name="Google Shape;11623;p122"/>
          <p:cNvCxnSpPr/>
          <p:nvPr/>
        </p:nvCxnSpPr>
        <p:spPr>
          <a:xfrm rot="10800000" flipH="1">
            <a:off x="7043750" y="4626925"/>
            <a:ext cx="2138400" cy="11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4" name="Google Shape;11624;p122"/>
          <p:cNvCxnSpPr/>
          <p:nvPr/>
        </p:nvCxnSpPr>
        <p:spPr>
          <a:xfrm flipH="1">
            <a:off x="7308675" y="3203356"/>
            <a:ext cx="2400" cy="2044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5" name="Google Shape;11625;p122"/>
          <p:cNvCxnSpPr/>
          <p:nvPr/>
        </p:nvCxnSpPr>
        <p:spPr>
          <a:xfrm flipH="1">
            <a:off x="7842200" y="3203350"/>
            <a:ext cx="2400" cy="2044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6" name="Google Shape;11626;p122"/>
          <p:cNvCxnSpPr/>
          <p:nvPr/>
        </p:nvCxnSpPr>
        <p:spPr>
          <a:xfrm flipH="1">
            <a:off x="8375713" y="3203350"/>
            <a:ext cx="2400" cy="2044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7" name="Google Shape;11627;p122"/>
          <p:cNvCxnSpPr/>
          <p:nvPr/>
        </p:nvCxnSpPr>
        <p:spPr>
          <a:xfrm flipH="1">
            <a:off x="8909225" y="3203350"/>
            <a:ext cx="2400" cy="2044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28" name="Google Shape;11628;p122"/>
          <p:cNvSpPr/>
          <p:nvPr/>
        </p:nvSpPr>
        <p:spPr>
          <a:xfrm>
            <a:off x="6667550" y="3584100"/>
            <a:ext cx="285600" cy="299400"/>
          </a:xfrm>
          <a:prstGeom prst="flowChartConnector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29" name="Google Shape;11629;p122"/>
          <p:cNvSpPr/>
          <p:nvPr/>
        </p:nvSpPr>
        <p:spPr>
          <a:xfrm>
            <a:off x="7224225" y="32034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0" name="Google Shape;11630;p122"/>
          <p:cNvSpPr/>
          <p:nvPr/>
        </p:nvSpPr>
        <p:spPr>
          <a:xfrm>
            <a:off x="7757625" y="3203450"/>
            <a:ext cx="171300" cy="180900"/>
          </a:xfrm>
          <a:prstGeom prst="ellipse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1" name="Google Shape;11631;p122"/>
          <p:cNvSpPr/>
          <p:nvPr/>
        </p:nvSpPr>
        <p:spPr>
          <a:xfrm>
            <a:off x="8291025" y="32034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2" name="Google Shape;11632;p122"/>
          <p:cNvSpPr/>
          <p:nvPr/>
        </p:nvSpPr>
        <p:spPr>
          <a:xfrm>
            <a:off x="8824425" y="3203450"/>
            <a:ext cx="171300" cy="180900"/>
          </a:xfrm>
          <a:prstGeom prst="ellipse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3" name="Google Shape;11633;p122"/>
          <p:cNvSpPr/>
          <p:nvPr/>
        </p:nvSpPr>
        <p:spPr>
          <a:xfrm>
            <a:off x="7224225" y="3660650"/>
            <a:ext cx="171300" cy="180900"/>
          </a:xfrm>
          <a:prstGeom prst="ellipse">
            <a:avLst/>
          </a:prstGeom>
          <a:solidFill>
            <a:srgbClr val="274E1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4" name="Google Shape;11634;p122"/>
          <p:cNvSpPr/>
          <p:nvPr/>
        </p:nvSpPr>
        <p:spPr>
          <a:xfrm>
            <a:off x="7757625" y="36606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5" name="Google Shape;11635;p122"/>
          <p:cNvSpPr/>
          <p:nvPr/>
        </p:nvSpPr>
        <p:spPr>
          <a:xfrm>
            <a:off x="8291025" y="3660650"/>
            <a:ext cx="171300" cy="180900"/>
          </a:xfrm>
          <a:prstGeom prst="ellipse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6" name="Google Shape;11636;p122"/>
          <p:cNvSpPr/>
          <p:nvPr/>
        </p:nvSpPr>
        <p:spPr>
          <a:xfrm>
            <a:off x="8824425" y="36606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7" name="Google Shape;11637;p122"/>
          <p:cNvSpPr/>
          <p:nvPr/>
        </p:nvSpPr>
        <p:spPr>
          <a:xfrm>
            <a:off x="7224225" y="41178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8" name="Google Shape;11638;p122"/>
          <p:cNvSpPr/>
          <p:nvPr/>
        </p:nvSpPr>
        <p:spPr>
          <a:xfrm>
            <a:off x="7757625" y="41178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39" name="Google Shape;11639;p122"/>
          <p:cNvSpPr/>
          <p:nvPr/>
        </p:nvSpPr>
        <p:spPr>
          <a:xfrm>
            <a:off x="8291025" y="41178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0" name="Google Shape;11640;p122"/>
          <p:cNvSpPr/>
          <p:nvPr/>
        </p:nvSpPr>
        <p:spPr>
          <a:xfrm>
            <a:off x="7224225" y="45750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1" name="Google Shape;11641;p122"/>
          <p:cNvSpPr/>
          <p:nvPr/>
        </p:nvSpPr>
        <p:spPr>
          <a:xfrm>
            <a:off x="7757625" y="45750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2" name="Google Shape;11642;p122"/>
          <p:cNvSpPr/>
          <p:nvPr/>
        </p:nvSpPr>
        <p:spPr>
          <a:xfrm>
            <a:off x="8291025" y="45750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3" name="Google Shape;11643;p122"/>
          <p:cNvSpPr/>
          <p:nvPr/>
        </p:nvSpPr>
        <p:spPr>
          <a:xfrm>
            <a:off x="8824425" y="45750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4" name="Google Shape;11644;p122"/>
          <p:cNvSpPr/>
          <p:nvPr/>
        </p:nvSpPr>
        <p:spPr>
          <a:xfrm>
            <a:off x="8824425" y="41178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5" name="Google Shape;11645;p122"/>
          <p:cNvSpPr/>
          <p:nvPr/>
        </p:nvSpPr>
        <p:spPr>
          <a:xfrm>
            <a:off x="6667550" y="4041300"/>
            <a:ext cx="285600" cy="299400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6" name="Google Shape;11646;p122"/>
          <p:cNvSpPr/>
          <p:nvPr/>
        </p:nvSpPr>
        <p:spPr>
          <a:xfrm>
            <a:off x="6667550" y="4498500"/>
            <a:ext cx="285600" cy="299400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7" name="Google Shape;11647;p122"/>
          <p:cNvSpPr txBox="1"/>
          <p:nvPr/>
        </p:nvSpPr>
        <p:spPr>
          <a:xfrm>
            <a:off x="7090825" y="2233425"/>
            <a:ext cx="1462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Crossbar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8" name="Google Shape;11648;p122"/>
          <p:cNvSpPr txBox="1"/>
          <p:nvPr/>
        </p:nvSpPr>
        <p:spPr>
          <a:xfrm>
            <a:off x="9986425" y="2233425"/>
            <a:ext cx="1462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9" name="Google Shape;11649;p122"/>
          <p:cNvSpPr/>
          <p:nvPr/>
        </p:nvSpPr>
        <p:spPr>
          <a:xfrm>
            <a:off x="9815025" y="3203450"/>
            <a:ext cx="171300" cy="180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0" name="Google Shape;11650;p122"/>
          <p:cNvSpPr/>
          <p:nvPr/>
        </p:nvSpPr>
        <p:spPr>
          <a:xfrm>
            <a:off x="10348425" y="3203450"/>
            <a:ext cx="171300" cy="180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1" name="Google Shape;11651;p122"/>
          <p:cNvSpPr/>
          <p:nvPr/>
        </p:nvSpPr>
        <p:spPr>
          <a:xfrm>
            <a:off x="10881825" y="3203450"/>
            <a:ext cx="171300" cy="180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2" name="Google Shape;11652;p122"/>
          <p:cNvSpPr/>
          <p:nvPr/>
        </p:nvSpPr>
        <p:spPr>
          <a:xfrm>
            <a:off x="9815025" y="3660650"/>
            <a:ext cx="171300" cy="180900"/>
          </a:xfrm>
          <a:prstGeom prst="ellipse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3" name="Google Shape;11653;p122"/>
          <p:cNvSpPr/>
          <p:nvPr/>
        </p:nvSpPr>
        <p:spPr>
          <a:xfrm>
            <a:off x="10348425" y="3660650"/>
            <a:ext cx="171300" cy="180900"/>
          </a:xfrm>
          <a:prstGeom prst="ellipse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4" name="Google Shape;11654;p122"/>
          <p:cNvSpPr/>
          <p:nvPr/>
        </p:nvSpPr>
        <p:spPr>
          <a:xfrm>
            <a:off x="10881825" y="36606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5" name="Google Shape;11655;p122"/>
          <p:cNvSpPr/>
          <p:nvPr/>
        </p:nvSpPr>
        <p:spPr>
          <a:xfrm>
            <a:off x="11415225" y="36606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6" name="Google Shape;11656;p122"/>
          <p:cNvSpPr/>
          <p:nvPr/>
        </p:nvSpPr>
        <p:spPr>
          <a:xfrm>
            <a:off x="11415225" y="3203450"/>
            <a:ext cx="171300" cy="180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7" name="Google Shape;11657;p122"/>
          <p:cNvSpPr/>
          <p:nvPr/>
        </p:nvSpPr>
        <p:spPr>
          <a:xfrm>
            <a:off x="9815025" y="4117850"/>
            <a:ext cx="171300" cy="180900"/>
          </a:xfrm>
          <a:prstGeom prst="ellipse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8" name="Google Shape;11658;p122"/>
          <p:cNvSpPr/>
          <p:nvPr/>
        </p:nvSpPr>
        <p:spPr>
          <a:xfrm>
            <a:off x="10348425" y="4117850"/>
            <a:ext cx="171300" cy="180900"/>
          </a:xfrm>
          <a:prstGeom prst="ellipse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59" name="Google Shape;11659;p122"/>
          <p:cNvSpPr/>
          <p:nvPr/>
        </p:nvSpPr>
        <p:spPr>
          <a:xfrm>
            <a:off x="10881825" y="41178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60" name="Google Shape;11660;p122"/>
          <p:cNvSpPr/>
          <p:nvPr/>
        </p:nvSpPr>
        <p:spPr>
          <a:xfrm>
            <a:off x="9815025" y="4575050"/>
            <a:ext cx="171300" cy="180900"/>
          </a:xfrm>
          <a:prstGeom prst="ellipse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61" name="Google Shape;11661;p122"/>
          <p:cNvSpPr/>
          <p:nvPr/>
        </p:nvSpPr>
        <p:spPr>
          <a:xfrm>
            <a:off x="10348425" y="4575050"/>
            <a:ext cx="171300" cy="180900"/>
          </a:xfrm>
          <a:prstGeom prst="ellipse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62" name="Google Shape;11662;p122"/>
          <p:cNvSpPr/>
          <p:nvPr/>
        </p:nvSpPr>
        <p:spPr>
          <a:xfrm>
            <a:off x="10881825" y="4575050"/>
            <a:ext cx="171300" cy="180900"/>
          </a:xfrm>
          <a:prstGeom prst="ellipse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63" name="Google Shape;11663;p122"/>
          <p:cNvSpPr/>
          <p:nvPr/>
        </p:nvSpPr>
        <p:spPr>
          <a:xfrm>
            <a:off x="11415225" y="4575050"/>
            <a:ext cx="171300" cy="180900"/>
          </a:xfrm>
          <a:prstGeom prst="ellipse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64" name="Google Shape;11664;p122"/>
          <p:cNvSpPr/>
          <p:nvPr/>
        </p:nvSpPr>
        <p:spPr>
          <a:xfrm>
            <a:off x="11415225" y="41178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665" name="Google Shape;11665;p122"/>
          <p:cNvCxnSpPr>
            <a:stCxn id="11649" idx="4"/>
            <a:endCxn id="11653" idx="0"/>
          </p:cNvCxnSpPr>
          <p:nvPr/>
        </p:nvCxnSpPr>
        <p:spPr>
          <a:xfrm>
            <a:off x="9900675" y="3384350"/>
            <a:ext cx="5334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6" name="Google Shape;11666;p122"/>
          <p:cNvCxnSpPr>
            <a:stCxn id="11652" idx="0"/>
            <a:endCxn id="11650" idx="4"/>
          </p:cNvCxnSpPr>
          <p:nvPr/>
        </p:nvCxnSpPr>
        <p:spPr>
          <a:xfrm rot="10800000" flipH="1">
            <a:off x="9900675" y="3384350"/>
            <a:ext cx="5334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7" name="Google Shape;11667;p122"/>
          <p:cNvCxnSpPr>
            <a:stCxn id="11651" idx="4"/>
            <a:endCxn id="11655" idx="0"/>
          </p:cNvCxnSpPr>
          <p:nvPr/>
        </p:nvCxnSpPr>
        <p:spPr>
          <a:xfrm>
            <a:off x="10967475" y="3384350"/>
            <a:ext cx="5334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8" name="Google Shape;11668;p122"/>
          <p:cNvCxnSpPr>
            <a:stCxn id="11654" idx="0"/>
            <a:endCxn id="11656" idx="4"/>
          </p:cNvCxnSpPr>
          <p:nvPr/>
        </p:nvCxnSpPr>
        <p:spPr>
          <a:xfrm rot="10800000" flipH="1">
            <a:off x="10967475" y="3384350"/>
            <a:ext cx="5334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9" name="Google Shape;11669;p122"/>
          <p:cNvCxnSpPr>
            <a:stCxn id="11652" idx="4"/>
            <a:endCxn id="11659" idx="0"/>
          </p:cNvCxnSpPr>
          <p:nvPr/>
        </p:nvCxnSpPr>
        <p:spPr>
          <a:xfrm>
            <a:off x="9900675" y="38415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0" name="Google Shape;11670;p122"/>
          <p:cNvCxnSpPr>
            <a:stCxn id="11653" idx="4"/>
            <a:endCxn id="11664" idx="7"/>
          </p:cNvCxnSpPr>
          <p:nvPr/>
        </p:nvCxnSpPr>
        <p:spPr>
          <a:xfrm>
            <a:off x="10434075" y="3841550"/>
            <a:ext cx="1127400" cy="30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1" name="Google Shape;11671;p122"/>
          <p:cNvCxnSpPr>
            <a:stCxn id="11657" idx="0"/>
            <a:endCxn id="11654" idx="5"/>
          </p:cNvCxnSpPr>
          <p:nvPr/>
        </p:nvCxnSpPr>
        <p:spPr>
          <a:xfrm rot="10800000" flipH="1">
            <a:off x="9900675" y="3815150"/>
            <a:ext cx="1127400" cy="30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2" name="Google Shape;11672;p122"/>
          <p:cNvCxnSpPr>
            <a:stCxn id="11658" idx="0"/>
            <a:endCxn id="11655" idx="5"/>
          </p:cNvCxnSpPr>
          <p:nvPr/>
        </p:nvCxnSpPr>
        <p:spPr>
          <a:xfrm rot="10800000" flipH="1">
            <a:off x="10434075" y="3815150"/>
            <a:ext cx="1127400" cy="30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3" name="Google Shape;11673;p122"/>
          <p:cNvCxnSpPr>
            <a:stCxn id="11657" idx="4"/>
            <a:endCxn id="11662" idx="0"/>
          </p:cNvCxnSpPr>
          <p:nvPr/>
        </p:nvCxnSpPr>
        <p:spPr>
          <a:xfrm>
            <a:off x="9900675" y="42987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4" name="Google Shape;11674;p122"/>
          <p:cNvCxnSpPr>
            <a:stCxn id="11658" idx="4"/>
            <a:endCxn id="11663" idx="0"/>
          </p:cNvCxnSpPr>
          <p:nvPr/>
        </p:nvCxnSpPr>
        <p:spPr>
          <a:xfrm>
            <a:off x="10434075" y="42987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5" name="Google Shape;11675;p122"/>
          <p:cNvCxnSpPr>
            <a:stCxn id="11660" idx="0"/>
            <a:endCxn id="11659" idx="4"/>
          </p:cNvCxnSpPr>
          <p:nvPr/>
        </p:nvCxnSpPr>
        <p:spPr>
          <a:xfrm rot="10800000" flipH="1">
            <a:off x="9900675" y="42987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6" name="Google Shape;11676;p122"/>
          <p:cNvCxnSpPr>
            <a:stCxn id="11661" idx="0"/>
            <a:endCxn id="11664" idx="4"/>
          </p:cNvCxnSpPr>
          <p:nvPr/>
        </p:nvCxnSpPr>
        <p:spPr>
          <a:xfrm rot="10800000" flipH="1">
            <a:off x="10434075" y="42987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7" name="Google Shape;11677;p122"/>
          <p:cNvCxnSpPr>
            <a:stCxn id="11660" idx="4"/>
          </p:cNvCxnSpPr>
          <p:nvPr/>
        </p:nvCxnSpPr>
        <p:spPr>
          <a:xfrm>
            <a:off x="9900675" y="4755950"/>
            <a:ext cx="53340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8" name="Google Shape;11678;p122"/>
          <p:cNvCxnSpPr>
            <a:stCxn id="11661" idx="4"/>
          </p:cNvCxnSpPr>
          <p:nvPr/>
        </p:nvCxnSpPr>
        <p:spPr>
          <a:xfrm flipH="1">
            <a:off x="9900675" y="4755950"/>
            <a:ext cx="53340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9" name="Google Shape;11679;p122"/>
          <p:cNvCxnSpPr>
            <a:stCxn id="11662" idx="4"/>
          </p:cNvCxnSpPr>
          <p:nvPr/>
        </p:nvCxnSpPr>
        <p:spPr>
          <a:xfrm>
            <a:off x="10967475" y="4755950"/>
            <a:ext cx="53340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0" name="Google Shape;11680;p122"/>
          <p:cNvCxnSpPr>
            <a:stCxn id="11663" idx="4"/>
          </p:cNvCxnSpPr>
          <p:nvPr/>
        </p:nvCxnSpPr>
        <p:spPr>
          <a:xfrm flipH="1">
            <a:off x="10967475" y="4755950"/>
            <a:ext cx="53340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1" name="Google Shape;11681;p122"/>
          <p:cNvSpPr/>
          <p:nvPr/>
        </p:nvSpPr>
        <p:spPr>
          <a:xfrm>
            <a:off x="9757875" y="3084950"/>
            <a:ext cx="285600" cy="299400"/>
          </a:xfrm>
          <a:prstGeom prst="flowChartConnector">
            <a:avLst/>
          </a:prstGeom>
          <a:solidFill>
            <a:srgbClr val="0737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82" name="Google Shape;11682;p122"/>
          <p:cNvSpPr/>
          <p:nvPr/>
        </p:nvSpPr>
        <p:spPr>
          <a:xfrm>
            <a:off x="10291275" y="3084950"/>
            <a:ext cx="285600" cy="299400"/>
          </a:xfrm>
          <a:prstGeom prst="flowChartConnector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83" name="Google Shape;11683;p122"/>
          <p:cNvSpPr/>
          <p:nvPr/>
        </p:nvSpPr>
        <p:spPr>
          <a:xfrm>
            <a:off x="10824675" y="3084950"/>
            <a:ext cx="285600" cy="299400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84" name="Google Shape;11684;p122"/>
          <p:cNvSpPr/>
          <p:nvPr/>
        </p:nvSpPr>
        <p:spPr>
          <a:xfrm>
            <a:off x="11362250" y="3084950"/>
            <a:ext cx="285600" cy="299400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685" name="Google Shape;11685;p122"/>
          <p:cNvCxnSpPr>
            <a:stCxn id="11681" idx="4"/>
            <a:endCxn id="11652" idx="0"/>
          </p:cNvCxnSpPr>
          <p:nvPr/>
        </p:nvCxnSpPr>
        <p:spPr>
          <a:xfrm>
            <a:off x="9900675" y="33843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6" name="Google Shape;11686;p122"/>
          <p:cNvCxnSpPr>
            <a:stCxn id="11652" idx="4"/>
            <a:endCxn id="11657" idx="0"/>
          </p:cNvCxnSpPr>
          <p:nvPr/>
        </p:nvCxnSpPr>
        <p:spPr>
          <a:xfrm>
            <a:off x="9900675" y="38415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7" name="Google Shape;11687;p122"/>
          <p:cNvCxnSpPr>
            <a:stCxn id="11657" idx="4"/>
            <a:endCxn id="11660" idx="0"/>
          </p:cNvCxnSpPr>
          <p:nvPr/>
        </p:nvCxnSpPr>
        <p:spPr>
          <a:xfrm>
            <a:off x="9900675" y="42987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8" name="Google Shape;11688;p122"/>
          <p:cNvCxnSpPr>
            <a:stCxn id="11660" idx="4"/>
          </p:cNvCxnSpPr>
          <p:nvPr/>
        </p:nvCxnSpPr>
        <p:spPr>
          <a:xfrm>
            <a:off x="9900675" y="4755950"/>
            <a:ext cx="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9" name="Google Shape;11689;p122"/>
          <p:cNvCxnSpPr>
            <a:stCxn id="11682" idx="4"/>
            <a:endCxn id="11653" idx="0"/>
          </p:cNvCxnSpPr>
          <p:nvPr/>
        </p:nvCxnSpPr>
        <p:spPr>
          <a:xfrm>
            <a:off x="10434075" y="33843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0" name="Google Shape;11690;p122"/>
          <p:cNvCxnSpPr>
            <a:stCxn id="11683" idx="4"/>
            <a:endCxn id="11654" idx="0"/>
          </p:cNvCxnSpPr>
          <p:nvPr/>
        </p:nvCxnSpPr>
        <p:spPr>
          <a:xfrm>
            <a:off x="10967475" y="33843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1" name="Google Shape;11691;p122"/>
          <p:cNvCxnSpPr>
            <a:stCxn id="11684" idx="4"/>
            <a:endCxn id="11655" idx="0"/>
          </p:cNvCxnSpPr>
          <p:nvPr/>
        </p:nvCxnSpPr>
        <p:spPr>
          <a:xfrm flipH="1">
            <a:off x="11500850" y="3384350"/>
            <a:ext cx="42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2" name="Google Shape;11692;p122"/>
          <p:cNvCxnSpPr>
            <a:stCxn id="11653" idx="4"/>
            <a:endCxn id="11658" idx="0"/>
          </p:cNvCxnSpPr>
          <p:nvPr/>
        </p:nvCxnSpPr>
        <p:spPr>
          <a:xfrm>
            <a:off x="10434075" y="38415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3" name="Google Shape;11693;p122"/>
          <p:cNvCxnSpPr>
            <a:stCxn id="11654" idx="4"/>
            <a:endCxn id="11659" idx="0"/>
          </p:cNvCxnSpPr>
          <p:nvPr/>
        </p:nvCxnSpPr>
        <p:spPr>
          <a:xfrm>
            <a:off x="10967475" y="38415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4" name="Google Shape;11694;p122"/>
          <p:cNvCxnSpPr>
            <a:stCxn id="11655" idx="4"/>
            <a:endCxn id="11664" idx="0"/>
          </p:cNvCxnSpPr>
          <p:nvPr/>
        </p:nvCxnSpPr>
        <p:spPr>
          <a:xfrm>
            <a:off x="11500875" y="38415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5" name="Google Shape;11695;p122"/>
          <p:cNvCxnSpPr>
            <a:stCxn id="11658" idx="4"/>
            <a:endCxn id="11661" idx="0"/>
          </p:cNvCxnSpPr>
          <p:nvPr/>
        </p:nvCxnSpPr>
        <p:spPr>
          <a:xfrm>
            <a:off x="10434075" y="42987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6" name="Google Shape;11696;p122"/>
          <p:cNvCxnSpPr>
            <a:stCxn id="11659" idx="4"/>
            <a:endCxn id="11662" idx="0"/>
          </p:cNvCxnSpPr>
          <p:nvPr/>
        </p:nvCxnSpPr>
        <p:spPr>
          <a:xfrm>
            <a:off x="10967475" y="42987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7" name="Google Shape;11697;p122"/>
          <p:cNvCxnSpPr>
            <a:stCxn id="11664" idx="4"/>
            <a:endCxn id="11663" idx="0"/>
          </p:cNvCxnSpPr>
          <p:nvPr/>
        </p:nvCxnSpPr>
        <p:spPr>
          <a:xfrm>
            <a:off x="11500875" y="42987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8" name="Google Shape;11698;p122"/>
          <p:cNvCxnSpPr>
            <a:stCxn id="11661" idx="4"/>
          </p:cNvCxnSpPr>
          <p:nvPr/>
        </p:nvCxnSpPr>
        <p:spPr>
          <a:xfrm>
            <a:off x="10434075" y="4755950"/>
            <a:ext cx="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9" name="Google Shape;11699;p122"/>
          <p:cNvCxnSpPr>
            <a:stCxn id="11662" idx="4"/>
          </p:cNvCxnSpPr>
          <p:nvPr/>
        </p:nvCxnSpPr>
        <p:spPr>
          <a:xfrm>
            <a:off x="10967475" y="4755950"/>
            <a:ext cx="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0" name="Google Shape;11700;p122"/>
          <p:cNvCxnSpPr>
            <a:stCxn id="11663" idx="4"/>
          </p:cNvCxnSpPr>
          <p:nvPr/>
        </p:nvCxnSpPr>
        <p:spPr>
          <a:xfrm>
            <a:off x="11500875" y="4755950"/>
            <a:ext cx="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1" name="Google Shape;11701;p122"/>
          <p:cNvCxnSpPr/>
          <p:nvPr/>
        </p:nvCxnSpPr>
        <p:spPr>
          <a:xfrm>
            <a:off x="6923925" y="3303463"/>
            <a:ext cx="1991100" cy="3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2" name="Google Shape;11702;p122"/>
          <p:cNvCxnSpPr/>
          <p:nvPr/>
        </p:nvCxnSpPr>
        <p:spPr>
          <a:xfrm>
            <a:off x="7861175" y="3303775"/>
            <a:ext cx="0" cy="18897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3" name="Google Shape;11703;p122"/>
          <p:cNvCxnSpPr/>
          <p:nvPr/>
        </p:nvCxnSpPr>
        <p:spPr>
          <a:xfrm>
            <a:off x="8927975" y="3227575"/>
            <a:ext cx="0" cy="18897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4" name="Google Shape;11704;p122"/>
          <p:cNvCxnSpPr/>
          <p:nvPr/>
        </p:nvCxnSpPr>
        <p:spPr>
          <a:xfrm>
            <a:off x="6871125" y="3733650"/>
            <a:ext cx="1515000" cy="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5" name="Google Shape;11705;p122"/>
          <p:cNvCxnSpPr/>
          <p:nvPr/>
        </p:nvCxnSpPr>
        <p:spPr>
          <a:xfrm>
            <a:off x="7294775" y="3750100"/>
            <a:ext cx="0" cy="1389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6" name="Google Shape;11706;p122"/>
          <p:cNvCxnSpPr/>
          <p:nvPr/>
        </p:nvCxnSpPr>
        <p:spPr>
          <a:xfrm>
            <a:off x="8358000" y="3750100"/>
            <a:ext cx="0" cy="1389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7" name="Google Shape;11707;p122"/>
          <p:cNvCxnSpPr>
            <a:stCxn id="11682" idx="4"/>
            <a:endCxn id="11653" idx="0"/>
          </p:cNvCxnSpPr>
          <p:nvPr/>
        </p:nvCxnSpPr>
        <p:spPr>
          <a:xfrm>
            <a:off x="10434075" y="33843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8" name="Google Shape;11708;p122"/>
          <p:cNvCxnSpPr>
            <a:stCxn id="11653" idx="4"/>
            <a:endCxn id="11658" idx="0"/>
          </p:cNvCxnSpPr>
          <p:nvPr/>
        </p:nvCxnSpPr>
        <p:spPr>
          <a:xfrm>
            <a:off x="10434075" y="38415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9" name="Google Shape;11709;p122"/>
          <p:cNvCxnSpPr>
            <a:stCxn id="11658" idx="4"/>
            <a:endCxn id="11663" idx="0"/>
          </p:cNvCxnSpPr>
          <p:nvPr/>
        </p:nvCxnSpPr>
        <p:spPr>
          <a:xfrm>
            <a:off x="10434075" y="4298750"/>
            <a:ext cx="1066800" cy="276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0" name="Google Shape;11710;p122"/>
          <p:cNvCxnSpPr>
            <a:stCxn id="11711" idx="0"/>
            <a:endCxn id="11663" idx="4"/>
          </p:cNvCxnSpPr>
          <p:nvPr/>
        </p:nvCxnSpPr>
        <p:spPr>
          <a:xfrm rot="10800000" flipH="1">
            <a:off x="10967475" y="4755950"/>
            <a:ext cx="533400" cy="3459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2" name="Google Shape;11712;p122"/>
          <p:cNvCxnSpPr>
            <a:stCxn id="11658" idx="4"/>
            <a:endCxn id="11661" idx="0"/>
          </p:cNvCxnSpPr>
          <p:nvPr/>
        </p:nvCxnSpPr>
        <p:spPr>
          <a:xfrm>
            <a:off x="10434075" y="42987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3" name="Google Shape;11713;p122"/>
          <p:cNvCxnSpPr>
            <a:stCxn id="11661" idx="4"/>
            <a:endCxn id="11714" idx="0"/>
          </p:cNvCxnSpPr>
          <p:nvPr/>
        </p:nvCxnSpPr>
        <p:spPr>
          <a:xfrm flipH="1">
            <a:off x="9900675" y="4755950"/>
            <a:ext cx="533400" cy="3459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5" name="Google Shape;11715;p122"/>
          <p:cNvCxnSpPr>
            <a:stCxn id="11681" idx="4"/>
            <a:endCxn id="11652" idx="0"/>
          </p:cNvCxnSpPr>
          <p:nvPr/>
        </p:nvCxnSpPr>
        <p:spPr>
          <a:xfrm>
            <a:off x="9900675" y="33843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6" name="Google Shape;11716;p122"/>
          <p:cNvCxnSpPr>
            <a:stCxn id="11652" idx="4"/>
            <a:endCxn id="11657" idx="0"/>
          </p:cNvCxnSpPr>
          <p:nvPr/>
        </p:nvCxnSpPr>
        <p:spPr>
          <a:xfrm>
            <a:off x="9900675" y="38415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7" name="Google Shape;11717;p122"/>
          <p:cNvCxnSpPr>
            <a:stCxn id="11657" idx="4"/>
            <a:endCxn id="11660" idx="0"/>
          </p:cNvCxnSpPr>
          <p:nvPr/>
        </p:nvCxnSpPr>
        <p:spPr>
          <a:xfrm>
            <a:off x="9900675" y="42987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8" name="Google Shape;11718;p122"/>
          <p:cNvCxnSpPr>
            <a:stCxn id="11660" idx="4"/>
            <a:endCxn id="11719" idx="0"/>
          </p:cNvCxnSpPr>
          <p:nvPr/>
        </p:nvCxnSpPr>
        <p:spPr>
          <a:xfrm>
            <a:off x="9900675" y="4755950"/>
            <a:ext cx="533400" cy="3459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0" name="Google Shape;11720;p122"/>
          <p:cNvCxnSpPr>
            <a:stCxn id="11657" idx="4"/>
            <a:endCxn id="11662" idx="0"/>
          </p:cNvCxnSpPr>
          <p:nvPr/>
        </p:nvCxnSpPr>
        <p:spPr>
          <a:xfrm>
            <a:off x="9900675" y="4298750"/>
            <a:ext cx="1066800" cy="2763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1" name="Google Shape;11721;p122"/>
          <p:cNvCxnSpPr>
            <a:stCxn id="11662" idx="4"/>
            <a:endCxn id="11722" idx="0"/>
          </p:cNvCxnSpPr>
          <p:nvPr/>
        </p:nvCxnSpPr>
        <p:spPr>
          <a:xfrm>
            <a:off x="10967475" y="4755950"/>
            <a:ext cx="533400" cy="3459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4" name="Google Shape;11724;p122"/>
          <p:cNvSpPr txBox="1"/>
          <p:nvPr/>
        </p:nvSpPr>
        <p:spPr>
          <a:xfrm>
            <a:off x="6509975" y="2753075"/>
            <a:ext cx="8772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5" name="Google Shape;11725;p122"/>
          <p:cNvSpPr txBox="1"/>
          <p:nvPr/>
        </p:nvSpPr>
        <p:spPr>
          <a:xfrm>
            <a:off x="10319975" y="2753075"/>
            <a:ext cx="8772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6" name="Google Shape;11726;p122"/>
          <p:cNvSpPr txBox="1"/>
          <p:nvPr/>
        </p:nvSpPr>
        <p:spPr>
          <a:xfrm>
            <a:off x="994825" y="2233425"/>
            <a:ext cx="1462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Crossbar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27" name="Google Shape;11727;p122"/>
          <p:cNvSpPr/>
          <p:nvPr/>
        </p:nvSpPr>
        <p:spPr>
          <a:xfrm>
            <a:off x="495350" y="3126900"/>
            <a:ext cx="285600" cy="299400"/>
          </a:xfrm>
          <a:prstGeom prst="flowChartConnector">
            <a:avLst/>
          </a:prstGeom>
          <a:solidFill>
            <a:srgbClr val="0737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728" name="Google Shape;11728;p122"/>
          <p:cNvCxnSpPr/>
          <p:nvPr/>
        </p:nvCxnSpPr>
        <p:spPr>
          <a:xfrm rot="10800000" flipH="1">
            <a:off x="871550" y="3291025"/>
            <a:ext cx="2138400" cy="11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9" name="Google Shape;11729;p122"/>
          <p:cNvCxnSpPr/>
          <p:nvPr/>
        </p:nvCxnSpPr>
        <p:spPr>
          <a:xfrm rot="10800000" flipH="1">
            <a:off x="871550" y="3736325"/>
            <a:ext cx="2138400" cy="11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0" name="Google Shape;11730;p122"/>
          <p:cNvCxnSpPr/>
          <p:nvPr/>
        </p:nvCxnSpPr>
        <p:spPr>
          <a:xfrm rot="10800000" flipH="1">
            <a:off x="871550" y="4181625"/>
            <a:ext cx="2138400" cy="11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1" name="Google Shape;11731;p122"/>
          <p:cNvCxnSpPr/>
          <p:nvPr/>
        </p:nvCxnSpPr>
        <p:spPr>
          <a:xfrm rot="10800000" flipH="1">
            <a:off x="871550" y="4626925"/>
            <a:ext cx="2138400" cy="11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2" name="Google Shape;11732;p122"/>
          <p:cNvCxnSpPr/>
          <p:nvPr/>
        </p:nvCxnSpPr>
        <p:spPr>
          <a:xfrm flipH="1">
            <a:off x="1136475" y="3203456"/>
            <a:ext cx="2400" cy="2044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3" name="Google Shape;11733;p122"/>
          <p:cNvCxnSpPr/>
          <p:nvPr/>
        </p:nvCxnSpPr>
        <p:spPr>
          <a:xfrm flipH="1">
            <a:off x="1670000" y="3203450"/>
            <a:ext cx="2400" cy="2044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4" name="Google Shape;11734;p122"/>
          <p:cNvCxnSpPr/>
          <p:nvPr/>
        </p:nvCxnSpPr>
        <p:spPr>
          <a:xfrm flipH="1">
            <a:off x="2203513" y="3203450"/>
            <a:ext cx="2400" cy="2044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5" name="Google Shape;11735;p122"/>
          <p:cNvCxnSpPr/>
          <p:nvPr/>
        </p:nvCxnSpPr>
        <p:spPr>
          <a:xfrm flipH="1">
            <a:off x="2737025" y="3203450"/>
            <a:ext cx="2400" cy="2044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6" name="Google Shape;11736;p122"/>
          <p:cNvSpPr/>
          <p:nvPr/>
        </p:nvSpPr>
        <p:spPr>
          <a:xfrm>
            <a:off x="495350" y="4041300"/>
            <a:ext cx="285600" cy="299400"/>
          </a:xfrm>
          <a:prstGeom prst="flowChartConnector">
            <a:avLst/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37" name="Google Shape;11737;p122"/>
          <p:cNvSpPr/>
          <p:nvPr/>
        </p:nvSpPr>
        <p:spPr>
          <a:xfrm>
            <a:off x="495350" y="3584100"/>
            <a:ext cx="285600" cy="299400"/>
          </a:xfrm>
          <a:prstGeom prst="flowChartConnector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38" name="Google Shape;11738;p122"/>
          <p:cNvSpPr/>
          <p:nvPr/>
        </p:nvSpPr>
        <p:spPr>
          <a:xfrm>
            <a:off x="495350" y="4498500"/>
            <a:ext cx="285600" cy="2994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39" name="Google Shape;11739;p122"/>
          <p:cNvSpPr/>
          <p:nvPr/>
        </p:nvSpPr>
        <p:spPr>
          <a:xfrm>
            <a:off x="1052025" y="32034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0" name="Google Shape;11740;p122"/>
          <p:cNvSpPr/>
          <p:nvPr/>
        </p:nvSpPr>
        <p:spPr>
          <a:xfrm>
            <a:off x="1585425" y="32034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1" name="Google Shape;11741;p122"/>
          <p:cNvSpPr/>
          <p:nvPr/>
        </p:nvSpPr>
        <p:spPr>
          <a:xfrm>
            <a:off x="2118825" y="32034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2" name="Google Shape;11742;p122"/>
          <p:cNvSpPr/>
          <p:nvPr/>
        </p:nvSpPr>
        <p:spPr>
          <a:xfrm>
            <a:off x="2652225" y="3203450"/>
            <a:ext cx="171300" cy="180900"/>
          </a:xfrm>
          <a:prstGeom prst="ellipse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3" name="Google Shape;11743;p122"/>
          <p:cNvSpPr/>
          <p:nvPr/>
        </p:nvSpPr>
        <p:spPr>
          <a:xfrm>
            <a:off x="1052025" y="3660650"/>
            <a:ext cx="171300" cy="180900"/>
          </a:xfrm>
          <a:prstGeom prst="ellipse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4" name="Google Shape;11744;p122"/>
          <p:cNvSpPr/>
          <p:nvPr/>
        </p:nvSpPr>
        <p:spPr>
          <a:xfrm>
            <a:off x="1585425" y="36606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5" name="Google Shape;11745;p122"/>
          <p:cNvSpPr/>
          <p:nvPr/>
        </p:nvSpPr>
        <p:spPr>
          <a:xfrm>
            <a:off x="2118825" y="36606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6" name="Google Shape;11746;p122"/>
          <p:cNvSpPr/>
          <p:nvPr/>
        </p:nvSpPr>
        <p:spPr>
          <a:xfrm>
            <a:off x="2652225" y="36606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7" name="Google Shape;11747;p122"/>
          <p:cNvSpPr/>
          <p:nvPr/>
        </p:nvSpPr>
        <p:spPr>
          <a:xfrm>
            <a:off x="1052025" y="41178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8" name="Google Shape;11748;p122"/>
          <p:cNvSpPr/>
          <p:nvPr/>
        </p:nvSpPr>
        <p:spPr>
          <a:xfrm>
            <a:off x="1585425" y="41178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9" name="Google Shape;11749;p122"/>
          <p:cNvSpPr/>
          <p:nvPr/>
        </p:nvSpPr>
        <p:spPr>
          <a:xfrm>
            <a:off x="2118825" y="4117850"/>
            <a:ext cx="171300" cy="1809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0" name="Google Shape;11750;p122"/>
          <p:cNvSpPr/>
          <p:nvPr/>
        </p:nvSpPr>
        <p:spPr>
          <a:xfrm>
            <a:off x="1052025" y="45750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1" name="Google Shape;11751;p122"/>
          <p:cNvSpPr/>
          <p:nvPr/>
        </p:nvSpPr>
        <p:spPr>
          <a:xfrm>
            <a:off x="1585425" y="4575050"/>
            <a:ext cx="171300" cy="180900"/>
          </a:xfrm>
          <a:prstGeom prst="ellipse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2" name="Google Shape;11752;p122"/>
          <p:cNvSpPr/>
          <p:nvPr/>
        </p:nvSpPr>
        <p:spPr>
          <a:xfrm>
            <a:off x="2118825" y="45750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3" name="Google Shape;11753;p122"/>
          <p:cNvSpPr/>
          <p:nvPr/>
        </p:nvSpPr>
        <p:spPr>
          <a:xfrm>
            <a:off x="2652225" y="45750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4" name="Google Shape;11754;p122"/>
          <p:cNvSpPr/>
          <p:nvPr/>
        </p:nvSpPr>
        <p:spPr>
          <a:xfrm>
            <a:off x="2652225" y="41178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5" name="Google Shape;11755;p122"/>
          <p:cNvSpPr/>
          <p:nvPr/>
        </p:nvSpPr>
        <p:spPr>
          <a:xfrm>
            <a:off x="3642825" y="3203450"/>
            <a:ext cx="171300" cy="180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6" name="Google Shape;11756;p122"/>
          <p:cNvSpPr/>
          <p:nvPr/>
        </p:nvSpPr>
        <p:spPr>
          <a:xfrm>
            <a:off x="4176225" y="3203450"/>
            <a:ext cx="171300" cy="180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7" name="Google Shape;11757;p122"/>
          <p:cNvSpPr/>
          <p:nvPr/>
        </p:nvSpPr>
        <p:spPr>
          <a:xfrm>
            <a:off x="4709625" y="3203450"/>
            <a:ext cx="171300" cy="180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8" name="Google Shape;11758;p122"/>
          <p:cNvSpPr/>
          <p:nvPr/>
        </p:nvSpPr>
        <p:spPr>
          <a:xfrm>
            <a:off x="3642825" y="3660650"/>
            <a:ext cx="171300" cy="180900"/>
          </a:xfrm>
          <a:prstGeom prst="ellipse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59" name="Google Shape;11759;p122"/>
          <p:cNvSpPr/>
          <p:nvPr/>
        </p:nvSpPr>
        <p:spPr>
          <a:xfrm>
            <a:off x="4176225" y="3660650"/>
            <a:ext cx="171300" cy="180900"/>
          </a:xfrm>
          <a:prstGeom prst="ellipse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0" name="Google Shape;11760;p122"/>
          <p:cNvSpPr/>
          <p:nvPr/>
        </p:nvSpPr>
        <p:spPr>
          <a:xfrm>
            <a:off x="4709625" y="3660650"/>
            <a:ext cx="171300" cy="1809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1" name="Google Shape;11761;p122"/>
          <p:cNvSpPr/>
          <p:nvPr/>
        </p:nvSpPr>
        <p:spPr>
          <a:xfrm>
            <a:off x="5243025" y="3660650"/>
            <a:ext cx="171300" cy="180900"/>
          </a:xfrm>
          <a:prstGeom prst="ellipse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2" name="Google Shape;11762;p122"/>
          <p:cNvSpPr/>
          <p:nvPr/>
        </p:nvSpPr>
        <p:spPr>
          <a:xfrm>
            <a:off x="5243025" y="3203450"/>
            <a:ext cx="171300" cy="180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3" name="Google Shape;11763;p122"/>
          <p:cNvSpPr/>
          <p:nvPr/>
        </p:nvSpPr>
        <p:spPr>
          <a:xfrm>
            <a:off x="3642825" y="4117850"/>
            <a:ext cx="171300" cy="180900"/>
          </a:xfrm>
          <a:prstGeom prst="ellipse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4" name="Google Shape;11764;p122"/>
          <p:cNvSpPr/>
          <p:nvPr/>
        </p:nvSpPr>
        <p:spPr>
          <a:xfrm>
            <a:off x="4176225" y="4117850"/>
            <a:ext cx="171300" cy="180900"/>
          </a:xfrm>
          <a:prstGeom prst="ellipse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5" name="Google Shape;11765;p122"/>
          <p:cNvSpPr/>
          <p:nvPr/>
        </p:nvSpPr>
        <p:spPr>
          <a:xfrm>
            <a:off x="4709625" y="4117850"/>
            <a:ext cx="171300" cy="1809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6" name="Google Shape;11766;p122"/>
          <p:cNvSpPr/>
          <p:nvPr/>
        </p:nvSpPr>
        <p:spPr>
          <a:xfrm>
            <a:off x="3642825" y="45750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7" name="Google Shape;11767;p122"/>
          <p:cNvSpPr/>
          <p:nvPr/>
        </p:nvSpPr>
        <p:spPr>
          <a:xfrm>
            <a:off x="4176225" y="4575050"/>
            <a:ext cx="171300" cy="180900"/>
          </a:xfrm>
          <a:prstGeom prst="ellipse">
            <a:avLst/>
          </a:prstGeom>
          <a:gradFill>
            <a:gsLst>
              <a:gs pos="0">
                <a:srgbClr val="980000"/>
              </a:gs>
              <a:gs pos="0">
                <a:srgbClr val="DD7E6B"/>
              </a:gs>
              <a:gs pos="100000">
                <a:srgbClr val="93C47D"/>
              </a:gs>
              <a:gs pos="100000">
                <a:srgbClr val="274E13"/>
              </a:gs>
            </a:gsLst>
            <a:lin ang="5400012" scaled="0"/>
          </a:gra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8" name="Google Shape;11768;p122"/>
          <p:cNvSpPr/>
          <p:nvPr/>
        </p:nvSpPr>
        <p:spPr>
          <a:xfrm>
            <a:off x="4709625" y="4575050"/>
            <a:ext cx="171300" cy="180900"/>
          </a:xfrm>
          <a:prstGeom prst="ellipse">
            <a:avLst/>
          </a:prstGeom>
          <a:gradFill>
            <a:gsLst>
              <a:gs pos="0">
                <a:srgbClr val="434343"/>
              </a:gs>
              <a:gs pos="100000">
                <a:srgbClr val="073763"/>
              </a:gs>
            </a:gsLst>
            <a:lin ang="5400012" scaled="0"/>
          </a:gra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69" name="Google Shape;11769;p122"/>
          <p:cNvSpPr/>
          <p:nvPr/>
        </p:nvSpPr>
        <p:spPr>
          <a:xfrm>
            <a:off x="5243025" y="4575050"/>
            <a:ext cx="171300" cy="180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70" name="Google Shape;11770;p122"/>
          <p:cNvSpPr/>
          <p:nvPr/>
        </p:nvSpPr>
        <p:spPr>
          <a:xfrm>
            <a:off x="5243025" y="4117850"/>
            <a:ext cx="171300" cy="180900"/>
          </a:xfrm>
          <a:prstGeom prst="ellipse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771" name="Google Shape;11771;p122"/>
          <p:cNvCxnSpPr>
            <a:stCxn id="11755" idx="4"/>
            <a:endCxn id="11759" idx="0"/>
          </p:cNvCxnSpPr>
          <p:nvPr/>
        </p:nvCxnSpPr>
        <p:spPr>
          <a:xfrm>
            <a:off x="3728475" y="3384350"/>
            <a:ext cx="5334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2" name="Google Shape;11772;p122"/>
          <p:cNvCxnSpPr>
            <a:stCxn id="11758" idx="0"/>
            <a:endCxn id="11756" idx="4"/>
          </p:cNvCxnSpPr>
          <p:nvPr/>
        </p:nvCxnSpPr>
        <p:spPr>
          <a:xfrm rot="10800000" flipH="1">
            <a:off x="3728475" y="3384350"/>
            <a:ext cx="5334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3" name="Google Shape;11773;p122"/>
          <p:cNvCxnSpPr>
            <a:stCxn id="11757" idx="4"/>
            <a:endCxn id="11761" idx="0"/>
          </p:cNvCxnSpPr>
          <p:nvPr/>
        </p:nvCxnSpPr>
        <p:spPr>
          <a:xfrm>
            <a:off x="4795275" y="3384350"/>
            <a:ext cx="5334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4" name="Google Shape;11774;p122"/>
          <p:cNvCxnSpPr>
            <a:stCxn id="11760" idx="0"/>
            <a:endCxn id="11762" idx="4"/>
          </p:cNvCxnSpPr>
          <p:nvPr/>
        </p:nvCxnSpPr>
        <p:spPr>
          <a:xfrm rot="10800000" flipH="1">
            <a:off x="4795275" y="3384350"/>
            <a:ext cx="5334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5" name="Google Shape;11775;p122"/>
          <p:cNvCxnSpPr>
            <a:stCxn id="11758" idx="4"/>
            <a:endCxn id="11765" idx="0"/>
          </p:cNvCxnSpPr>
          <p:nvPr/>
        </p:nvCxnSpPr>
        <p:spPr>
          <a:xfrm>
            <a:off x="3728475" y="38415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6" name="Google Shape;11776;p122"/>
          <p:cNvCxnSpPr>
            <a:stCxn id="11759" idx="4"/>
            <a:endCxn id="11770" idx="7"/>
          </p:cNvCxnSpPr>
          <p:nvPr/>
        </p:nvCxnSpPr>
        <p:spPr>
          <a:xfrm>
            <a:off x="4261875" y="3841550"/>
            <a:ext cx="1127400" cy="30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7" name="Google Shape;11777;p122"/>
          <p:cNvCxnSpPr>
            <a:stCxn id="11763" idx="0"/>
            <a:endCxn id="11760" idx="5"/>
          </p:cNvCxnSpPr>
          <p:nvPr/>
        </p:nvCxnSpPr>
        <p:spPr>
          <a:xfrm rot="10800000" flipH="1">
            <a:off x="3728475" y="3815150"/>
            <a:ext cx="1127400" cy="30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8" name="Google Shape;11778;p122"/>
          <p:cNvCxnSpPr>
            <a:stCxn id="11764" idx="0"/>
            <a:endCxn id="11761" idx="5"/>
          </p:cNvCxnSpPr>
          <p:nvPr/>
        </p:nvCxnSpPr>
        <p:spPr>
          <a:xfrm rot="10800000" flipH="1">
            <a:off x="4261875" y="3815150"/>
            <a:ext cx="1127400" cy="30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9" name="Google Shape;11779;p122"/>
          <p:cNvCxnSpPr>
            <a:stCxn id="11763" idx="4"/>
            <a:endCxn id="11768" idx="0"/>
          </p:cNvCxnSpPr>
          <p:nvPr/>
        </p:nvCxnSpPr>
        <p:spPr>
          <a:xfrm>
            <a:off x="3728475" y="42987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0" name="Google Shape;11780;p122"/>
          <p:cNvCxnSpPr>
            <a:stCxn id="11764" idx="4"/>
            <a:endCxn id="11769" idx="0"/>
          </p:cNvCxnSpPr>
          <p:nvPr/>
        </p:nvCxnSpPr>
        <p:spPr>
          <a:xfrm>
            <a:off x="4261875" y="42987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1" name="Google Shape;11781;p122"/>
          <p:cNvCxnSpPr>
            <a:stCxn id="11766" idx="0"/>
            <a:endCxn id="11765" idx="4"/>
          </p:cNvCxnSpPr>
          <p:nvPr/>
        </p:nvCxnSpPr>
        <p:spPr>
          <a:xfrm rot="10800000" flipH="1">
            <a:off x="3728475" y="42987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2" name="Google Shape;11782;p122"/>
          <p:cNvCxnSpPr>
            <a:stCxn id="11767" idx="0"/>
            <a:endCxn id="11770" idx="4"/>
          </p:cNvCxnSpPr>
          <p:nvPr/>
        </p:nvCxnSpPr>
        <p:spPr>
          <a:xfrm rot="10800000" flipH="1">
            <a:off x="4261875" y="4298750"/>
            <a:ext cx="10668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3" name="Google Shape;11783;p122"/>
          <p:cNvCxnSpPr>
            <a:stCxn id="11766" idx="4"/>
            <a:endCxn id="11784" idx="0"/>
          </p:cNvCxnSpPr>
          <p:nvPr/>
        </p:nvCxnSpPr>
        <p:spPr>
          <a:xfrm>
            <a:off x="3728475" y="4755950"/>
            <a:ext cx="53340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5" name="Google Shape;11785;p122"/>
          <p:cNvCxnSpPr>
            <a:stCxn id="11767" idx="4"/>
            <a:endCxn id="11786" idx="0"/>
          </p:cNvCxnSpPr>
          <p:nvPr/>
        </p:nvCxnSpPr>
        <p:spPr>
          <a:xfrm flipH="1">
            <a:off x="3728475" y="4755950"/>
            <a:ext cx="53340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7" name="Google Shape;11787;p122"/>
          <p:cNvCxnSpPr>
            <a:stCxn id="11768" idx="4"/>
            <a:endCxn id="11788" idx="0"/>
          </p:cNvCxnSpPr>
          <p:nvPr/>
        </p:nvCxnSpPr>
        <p:spPr>
          <a:xfrm>
            <a:off x="4795275" y="4755950"/>
            <a:ext cx="53340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9" name="Google Shape;11789;p122"/>
          <p:cNvCxnSpPr>
            <a:stCxn id="11769" idx="4"/>
            <a:endCxn id="11790" idx="0"/>
          </p:cNvCxnSpPr>
          <p:nvPr/>
        </p:nvCxnSpPr>
        <p:spPr>
          <a:xfrm flipH="1">
            <a:off x="4795275" y="4755950"/>
            <a:ext cx="53340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91" name="Google Shape;11791;p122"/>
          <p:cNvSpPr/>
          <p:nvPr/>
        </p:nvSpPr>
        <p:spPr>
          <a:xfrm>
            <a:off x="3585675" y="3084950"/>
            <a:ext cx="285600" cy="299400"/>
          </a:xfrm>
          <a:prstGeom prst="flowChartConnector">
            <a:avLst/>
          </a:prstGeom>
          <a:solidFill>
            <a:srgbClr val="0737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92" name="Google Shape;11792;p122"/>
          <p:cNvSpPr/>
          <p:nvPr/>
        </p:nvSpPr>
        <p:spPr>
          <a:xfrm>
            <a:off x="4119075" y="3084950"/>
            <a:ext cx="285600" cy="299400"/>
          </a:xfrm>
          <a:prstGeom prst="flowChartConnector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93" name="Google Shape;11793;p122"/>
          <p:cNvSpPr/>
          <p:nvPr/>
        </p:nvSpPr>
        <p:spPr>
          <a:xfrm>
            <a:off x="4652475" y="3084950"/>
            <a:ext cx="285600" cy="299400"/>
          </a:xfrm>
          <a:prstGeom prst="flowChartConnector">
            <a:avLst/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94" name="Google Shape;11794;p122"/>
          <p:cNvSpPr/>
          <p:nvPr/>
        </p:nvSpPr>
        <p:spPr>
          <a:xfrm>
            <a:off x="5190050" y="3084950"/>
            <a:ext cx="285600" cy="2994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95" name="Google Shape;11795;p122"/>
          <p:cNvSpPr txBox="1"/>
          <p:nvPr/>
        </p:nvSpPr>
        <p:spPr>
          <a:xfrm>
            <a:off x="3890425" y="2233425"/>
            <a:ext cx="1462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796" name="Google Shape;11796;p122"/>
          <p:cNvCxnSpPr>
            <a:stCxn id="11791" idx="4"/>
            <a:endCxn id="11758" idx="0"/>
          </p:cNvCxnSpPr>
          <p:nvPr/>
        </p:nvCxnSpPr>
        <p:spPr>
          <a:xfrm>
            <a:off x="3728475" y="33843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7" name="Google Shape;11797;p122"/>
          <p:cNvCxnSpPr>
            <a:stCxn id="11758" idx="4"/>
            <a:endCxn id="11763" idx="0"/>
          </p:cNvCxnSpPr>
          <p:nvPr/>
        </p:nvCxnSpPr>
        <p:spPr>
          <a:xfrm>
            <a:off x="3728475" y="38415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8" name="Google Shape;11798;p122"/>
          <p:cNvCxnSpPr>
            <a:stCxn id="11763" idx="4"/>
            <a:endCxn id="11766" idx="0"/>
          </p:cNvCxnSpPr>
          <p:nvPr/>
        </p:nvCxnSpPr>
        <p:spPr>
          <a:xfrm>
            <a:off x="3728475" y="42987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9" name="Google Shape;11799;p122"/>
          <p:cNvCxnSpPr>
            <a:stCxn id="11766" idx="4"/>
            <a:endCxn id="11786" idx="0"/>
          </p:cNvCxnSpPr>
          <p:nvPr/>
        </p:nvCxnSpPr>
        <p:spPr>
          <a:xfrm>
            <a:off x="3728475" y="4755950"/>
            <a:ext cx="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0" name="Google Shape;11800;p122"/>
          <p:cNvCxnSpPr>
            <a:stCxn id="11792" idx="4"/>
            <a:endCxn id="11759" idx="0"/>
          </p:cNvCxnSpPr>
          <p:nvPr/>
        </p:nvCxnSpPr>
        <p:spPr>
          <a:xfrm>
            <a:off x="4261875" y="33843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1" name="Google Shape;11801;p122"/>
          <p:cNvCxnSpPr>
            <a:stCxn id="11793" idx="4"/>
            <a:endCxn id="11760" idx="0"/>
          </p:cNvCxnSpPr>
          <p:nvPr/>
        </p:nvCxnSpPr>
        <p:spPr>
          <a:xfrm>
            <a:off x="4795275" y="33843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2" name="Google Shape;11802;p122"/>
          <p:cNvCxnSpPr>
            <a:stCxn id="11794" idx="4"/>
            <a:endCxn id="11761" idx="0"/>
          </p:cNvCxnSpPr>
          <p:nvPr/>
        </p:nvCxnSpPr>
        <p:spPr>
          <a:xfrm flipH="1">
            <a:off x="5328650" y="3384350"/>
            <a:ext cx="420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3" name="Google Shape;11803;p122"/>
          <p:cNvCxnSpPr>
            <a:stCxn id="11759" idx="4"/>
            <a:endCxn id="11764" idx="0"/>
          </p:cNvCxnSpPr>
          <p:nvPr/>
        </p:nvCxnSpPr>
        <p:spPr>
          <a:xfrm>
            <a:off x="4261875" y="38415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4" name="Google Shape;11804;p122"/>
          <p:cNvCxnSpPr>
            <a:stCxn id="11760" idx="4"/>
            <a:endCxn id="11765" idx="0"/>
          </p:cNvCxnSpPr>
          <p:nvPr/>
        </p:nvCxnSpPr>
        <p:spPr>
          <a:xfrm>
            <a:off x="4795275" y="38415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5" name="Google Shape;11805;p122"/>
          <p:cNvCxnSpPr>
            <a:stCxn id="11761" idx="4"/>
            <a:endCxn id="11770" idx="0"/>
          </p:cNvCxnSpPr>
          <p:nvPr/>
        </p:nvCxnSpPr>
        <p:spPr>
          <a:xfrm>
            <a:off x="5328675" y="38415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6" name="Google Shape;11806;p122"/>
          <p:cNvCxnSpPr>
            <a:stCxn id="11764" idx="4"/>
            <a:endCxn id="11767" idx="0"/>
          </p:cNvCxnSpPr>
          <p:nvPr/>
        </p:nvCxnSpPr>
        <p:spPr>
          <a:xfrm>
            <a:off x="4261875" y="42987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7" name="Google Shape;11807;p122"/>
          <p:cNvCxnSpPr>
            <a:stCxn id="11765" idx="4"/>
            <a:endCxn id="11768" idx="0"/>
          </p:cNvCxnSpPr>
          <p:nvPr/>
        </p:nvCxnSpPr>
        <p:spPr>
          <a:xfrm>
            <a:off x="4795275" y="42987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8" name="Google Shape;11808;p122"/>
          <p:cNvCxnSpPr>
            <a:stCxn id="11770" idx="4"/>
            <a:endCxn id="11769" idx="0"/>
          </p:cNvCxnSpPr>
          <p:nvPr/>
        </p:nvCxnSpPr>
        <p:spPr>
          <a:xfrm>
            <a:off x="5328675" y="4298750"/>
            <a:ext cx="0" cy="27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9" name="Google Shape;11809;p122"/>
          <p:cNvCxnSpPr>
            <a:stCxn id="11767" idx="4"/>
            <a:endCxn id="11784" idx="0"/>
          </p:cNvCxnSpPr>
          <p:nvPr/>
        </p:nvCxnSpPr>
        <p:spPr>
          <a:xfrm>
            <a:off x="4261875" y="4755950"/>
            <a:ext cx="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0" name="Google Shape;11810;p122"/>
          <p:cNvCxnSpPr>
            <a:stCxn id="11768" idx="4"/>
            <a:endCxn id="11790" idx="0"/>
          </p:cNvCxnSpPr>
          <p:nvPr/>
        </p:nvCxnSpPr>
        <p:spPr>
          <a:xfrm>
            <a:off x="4795275" y="4755950"/>
            <a:ext cx="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1" name="Google Shape;11811;p122"/>
          <p:cNvCxnSpPr>
            <a:stCxn id="11769" idx="4"/>
            <a:endCxn id="11788" idx="0"/>
          </p:cNvCxnSpPr>
          <p:nvPr/>
        </p:nvCxnSpPr>
        <p:spPr>
          <a:xfrm>
            <a:off x="5328675" y="4755950"/>
            <a:ext cx="0" cy="345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2" name="Google Shape;11812;p122"/>
          <p:cNvCxnSpPr>
            <a:stCxn id="11791" idx="4"/>
            <a:endCxn id="11758" idx="0"/>
          </p:cNvCxnSpPr>
          <p:nvPr/>
        </p:nvCxnSpPr>
        <p:spPr>
          <a:xfrm>
            <a:off x="3728475" y="33843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3" name="Google Shape;11813;p122"/>
          <p:cNvCxnSpPr>
            <a:stCxn id="11758" idx="4"/>
            <a:endCxn id="11763" idx="0"/>
          </p:cNvCxnSpPr>
          <p:nvPr/>
        </p:nvCxnSpPr>
        <p:spPr>
          <a:xfrm>
            <a:off x="3728475" y="38415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4" name="Google Shape;11814;p122"/>
          <p:cNvCxnSpPr>
            <a:stCxn id="11763" idx="5"/>
            <a:endCxn id="11768" idx="0"/>
          </p:cNvCxnSpPr>
          <p:nvPr/>
        </p:nvCxnSpPr>
        <p:spPr>
          <a:xfrm>
            <a:off x="3789039" y="4272258"/>
            <a:ext cx="1006200" cy="3027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5" name="Google Shape;11815;p122"/>
          <p:cNvCxnSpPr>
            <a:stCxn id="11768" idx="4"/>
            <a:endCxn id="11788" idx="0"/>
          </p:cNvCxnSpPr>
          <p:nvPr/>
        </p:nvCxnSpPr>
        <p:spPr>
          <a:xfrm>
            <a:off x="4795275" y="4755950"/>
            <a:ext cx="533400" cy="3459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6" name="Google Shape;11816;p122"/>
          <p:cNvCxnSpPr>
            <a:stCxn id="11794" idx="4"/>
            <a:endCxn id="11761" idx="0"/>
          </p:cNvCxnSpPr>
          <p:nvPr/>
        </p:nvCxnSpPr>
        <p:spPr>
          <a:xfrm flipH="1">
            <a:off x="5328650" y="3384350"/>
            <a:ext cx="4200" cy="276300"/>
          </a:xfrm>
          <a:prstGeom prst="straightConnector1">
            <a:avLst/>
          </a:prstGeom>
          <a:noFill/>
          <a:ln w="114300" cap="flat" cmpd="sng">
            <a:solidFill>
              <a:srgbClr val="DD7E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7" name="Google Shape;11817;p122"/>
          <p:cNvCxnSpPr>
            <a:stCxn id="11761" idx="4"/>
          </p:cNvCxnSpPr>
          <p:nvPr/>
        </p:nvCxnSpPr>
        <p:spPr>
          <a:xfrm>
            <a:off x="5328675" y="3841550"/>
            <a:ext cx="6000" cy="276300"/>
          </a:xfrm>
          <a:prstGeom prst="straightConnector1">
            <a:avLst/>
          </a:prstGeom>
          <a:noFill/>
          <a:ln w="114300" cap="flat" cmpd="sng">
            <a:solidFill>
              <a:srgbClr val="DD7E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8" name="Google Shape;11818;p122"/>
          <p:cNvCxnSpPr>
            <a:stCxn id="11770" idx="3"/>
            <a:endCxn id="11767" idx="0"/>
          </p:cNvCxnSpPr>
          <p:nvPr/>
        </p:nvCxnSpPr>
        <p:spPr>
          <a:xfrm flipH="1">
            <a:off x="4261911" y="4272258"/>
            <a:ext cx="1006200" cy="302700"/>
          </a:xfrm>
          <a:prstGeom prst="straightConnector1">
            <a:avLst/>
          </a:prstGeom>
          <a:noFill/>
          <a:ln w="114300" cap="flat" cmpd="sng">
            <a:solidFill>
              <a:srgbClr val="DD7E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9" name="Google Shape;11819;p122"/>
          <p:cNvCxnSpPr>
            <a:stCxn id="11767" idx="4"/>
            <a:endCxn id="11784" idx="0"/>
          </p:cNvCxnSpPr>
          <p:nvPr/>
        </p:nvCxnSpPr>
        <p:spPr>
          <a:xfrm>
            <a:off x="4261875" y="4755950"/>
            <a:ext cx="0" cy="345900"/>
          </a:xfrm>
          <a:prstGeom prst="straightConnector1">
            <a:avLst/>
          </a:prstGeom>
          <a:noFill/>
          <a:ln w="114300" cap="flat" cmpd="sng">
            <a:solidFill>
              <a:srgbClr val="DD7E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0" name="Google Shape;11820;p122"/>
          <p:cNvCxnSpPr>
            <a:stCxn id="11792" idx="4"/>
            <a:endCxn id="11759" idx="0"/>
          </p:cNvCxnSpPr>
          <p:nvPr/>
        </p:nvCxnSpPr>
        <p:spPr>
          <a:xfrm>
            <a:off x="4261875" y="33843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1" name="Google Shape;11821;p122"/>
          <p:cNvCxnSpPr>
            <a:stCxn id="11759" idx="4"/>
            <a:endCxn id="11764" idx="0"/>
          </p:cNvCxnSpPr>
          <p:nvPr/>
        </p:nvCxnSpPr>
        <p:spPr>
          <a:xfrm>
            <a:off x="4261875" y="38415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2" name="Google Shape;11822;p122"/>
          <p:cNvCxnSpPr>
            <a:stCxn id="11764" idx="4"/>
            <a:endCxn id="11767" idx="0"/>
          </p:cNvCxnSpPr>
          <p:nvPr/>
        </p:nvCxnSpPr>
        <p:spPr>
          <a:xfrm>
            <a:off x="4261875" y="42987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3" name="Google Shape;11823;p122"/>
          <p:cNvCxnSpPr>
            <a:stCxn id="11767" idx="3"/>
            <a:endCxn id="11786" idx="0"/>
          </p:cNvCxnSpPr>
          <p:nvPr/>
        </p:nvCxnSpPr>
        <p:spPr>
          <a:xfrm flipH="1">
            <a:off x="3728511" y="4729458"/>
            <a:ext cx="472800" cy="372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4" name="Google Shape;11824;p122"/>
          <p:cNvCxnSpPr>
            <a:stCxn id="11793" idx="4"/>
            <a:endCxn id="11760" idx="0"/>
          </p:cNvCxnSpPr>
          <p:nvPr/>
        </p:nvCxnSpPr>
        <p:spPr>
          <a:xfrm>
            <a:off x="4795275" y="33843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5" name="Google Shape;11825;p122"/>
          <p:cNvCxnSpPr>
            <a:stCxn id="11760" idx="4"/>
            <a:endCxn id="11765" idx="0"/>
          </p:cNvCxnSpPr>
          <p:nvPr/>
        </p:nvCxnSpPr>
        <p:spPr>
          <a:xfrm>
            <a:off x="4795275" y="38415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6" name="Google Shape;11826;p122"/>
          <p:cNvCxnSpPr>
            <a:stCxn id="11765" idx="4"/>
            <a:endCxn id="11768" idx="0"/>
          </p:cNvCxnSpPr>
          <p:nvPr/>
        </p:nvCxnSpPr>
        <p:spPr>
          <a:xfrm>
            <a:off x="4795275" y="4298750"/>
            <a:ext cx="0" cy="276300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7" name="Google Shape;11827;p122"/>
          <p:cNvCxnSpPr>
            <a:stCxn id="11768" idx="4"/>
            <a:endCxn id="11790" idx="0"/>
          </p:cNvCxnSpPr>
          <p:nvPr/>
        </p:nvCxnSpPr>
        <p:spPr>
          <a:xfrm>
            <a:off x="4795275" y="4755950"/>
            <a:ext cx="0" cy="345900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8" name="Google Shape;11828;p122"/>
          <p:cNvCxnSpPr/>
          <p:nvPr/>
        </p:nvCxnSpPr>
        <p:spPr>
          <a:xfrm>
            <a:off x="719775" y="3733650"/>
            <a:ext cx="419100" cy="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9" name="Google Shape;11829;p122"/>
          <p:cNvCxnSpPr/>
          <p:nvPr/>
        </p:nvCxnSpPr>
        <p:spPr>
          <a:xfrm>
            <a:off x="1128250" y="3750100"/>
            <a:ext cx="0" cy="1389300"/>
          </a:xfrm>
          <a:prstGeom prst="straightConnector1">
            <a:avLst/>
          </a:prstGeom>
          <a:noFill/>
          <a:ln w="1143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0" name="Google Shape;11830;p122"/>
          <p:cNvCxnSpPr/>
          <p:nvPr/>
        </p:nvCxnSpPr>
        <p:spPr>
          <a:xfrm>
            <a:off x="752050" y="4647300"/>
            <a:ext cx="881400" cy="300"/>
          </a:xfrm>
          <a:prstGeom prst="straightConnector1">
            <a:avLst/>
          </a:prstGeom>
          <a:noFill/>
          <a:ln w="114300" cap="flat" cmpd="sng">
            <a:solidFill>
              <a:srgbClr val="DD7E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1" name="Google Shape;11831;p122"/>
          <p:cNvCxnSpPr/>
          <p:nvPr/>
        </p:nvCxnSpPr>
        <p:spPr>
          <a:xfrm>
            <a:off x="1651725" y="4656625"/>
            <a:ext cx="0" cy="567000"/>
          </a:xfrm>
          <a:prstGeom prst="straightConnector1">
            <a:avLst/>
          </a:prstGeom>
          <a:noFill/>
          <a:ln w="114300" cap="flat" cmpd="sng">
            <a:solidFill>
              <a:srgbClr val="DD7E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2" name="Google Shape;11832;p122"/>
          <p:cNvCxnSpPr/>
          <p:nvPr/>
        </p:nvCxnSpPr>
        <p:spPr>
          <a:xfrm>
            <a:off x="690925" y="4190850"/>
            <a:ext cx="1515000" cy="300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3" name="Google Shape;11833;p122"/>
          <p:cNvCxnSpPr/>
          <p:nvPr/>
        </p:nvCxnSpPr>
        <p:spPr>
          <a:xfrm>
            <a:off x="2203775" y="4181625"/>
            <a:ext cx="0" cy="1185600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4" name="Google Shape;11834;p122"/>
          <p:cNvCxnSpPr/>
          <p:nvPr/>
        </p:nvCxnSpPr>
        <p:spPr>
          <a:xfrm>
            <a:off x="675525" y="3303463"/>
            <a:ext cx="1991100" cy="3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5" name="Google Shape;11835;p122"/>
          <p:cNvCxnSpPr/>
          <p:nvPr/>
        </p:nvCxnSpPr>
        <p:spPr>
          <a:xfrm>
            <a:off x="2755775" y="3303775"/>
            <a:ext cx="0" cy="1889700"/>
          </a:xfrm>
          <a:prstGeom prst="straightConnector1">
            <a:avLst/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36" name="Google Shape;11836;p122"/>
          <p:cNvSpPr txBox="1"/>
          <p:nvPr/>
        </p:nvSpPr>
        <p:spPr>
          <a:xfrm>
            <a:off x="261575" y="2753075"/>
            <a:ext cx="8772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7" name="Google Shape;11837;p122"/>
          <p:cNvSpPr txBox="1"/>
          <p:nvPr/>
        </p:nvSpPr>
        <p:spPr>
          <a:xfrm>
            <a:off x="4071575" y="2753075"/>
            <a:ext cx="8772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838" name="Google Shape;11838;p122"/>
          <p:cNvGraphicFramePr/>
          <p:nvPr/>
        </p:nvGraphicFramePr>
        <p:xfrm>
          <a:off x="6411450" y="2234750"/>
          <a:ext cx="5628150" cy="4544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1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839" name="Google Shape;11839;p122"/>
          <p:cNvGraphicFramePr/>
          <p:nvPr/>
        </p:nvGraphicFramePr>
        <p:xfrm>
          <a:off x="261575" y="2234750"/>
          <a:ext cx="5628150" cy="4544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1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840" name="Google Shape;11840;p122"/>
          <p:cNvSpPr/>
          <p:nvPr/>
        </p:nvSpPr>
        <p:spPr>
          <a:xfrm>
            <a:off x="3552500" y="5101900"/>
            <a:ext cx="352200" cy="3651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41" name="Google Shape;11841;p122"/>
          <p:cNvSpPr/>
          <p:nvPr/>
        </p:nvSpPr>
        <p:spPr>
          <a:xfrm>
            <a:off x="4085900" y="5101900"/>
            <a:ext cx="352200" cy="3651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42" name="Google Shape;11842;p122"/>
          <p:cNvSpPr/>
          <p:nvPr/>
        </p:nvSpPr>
        <p:spPr>
          <a:xfrm>
            <a:off x="4619300" y="5101900"/>
            <a:ext cx="352200" cy="3651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43" name="Google Shape;11843;p122"/>
          <p:cNvSpPr/>
          <p:nvPr/>
        </p:nvSpPr>
        <p:spPr>
          <a:xfrm>
            <a:off x="5152700" y="5101900"/>
            <a:ext cx="352200" cy="365100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44" name="Google Shape;11844;p122"/>
          <p:cNvSpPr/>
          <p:nvPr/>
        </p:nvSpPr>
        <p:spPr>
          <a:xfrm>
            <a:off x="961700" y="5101900"/>
            <a:ext cx="352200" cy="3651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45" name="Google Shape;11845;p122"/>
          <p:cNvSpPr/>
          <p:nvPr/>
        </p:nvSpPr>
        <p:spPr>
          <a:xfrm>
            <a:off x="1495100" y="5101900"/>
            <a:ext cx="352200" cy="3651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46" name="Google Shape;11846;p122"/>
          <p:cNvSpPr/>
          <p:nvPr/>
        </p:nvSpPr>
        <p:spPr>
          <a:xfrm>
            <a:off x="2028500" y="5101900"/>
            <a:ext cx="352200" cy="3651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47" name="Google Shape;11847;p122"/>
          <p:cNvSpPr/>
          <p:nvPr/>
        </p:nvSpPr>
        <p:spPr>
          <a:xfrm>
            <a:off x="2561900" y="5101900"/>
            <a:ext cx="352200" cy="365100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48" name="Google Shape;11848;p122"/>
          <p:cNvSpPr/>
          <p:nvPr/>
        </p:nvSpPr>
        <p:spPr>
          <a:xfrm>
            <a:off x="7133900" y="5101900"/>
            <a:ext cx="352200" cy="3651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49" name="Google Shape;11849;p122"/>
          <p:cNvSpPr/>
          <p:nvPr/>
        </p:nvSpPr>
        <p:spPr>
          <a:xfrm>
            <a:off x="7667300" y="5101900"/>
            <a:ext cx="352200" cy="365100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50" name="Google Shape;11850;p122"/>
          <p:cNvSpPr/>
          <p:nvPr/>
        </p:nvSpPr>
        <p:spPr>
          <a:xfrm>
            <a:off x="8200700" y="5101900"/>
            <a:ext cx="352200" cy="3651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51" name="Google Shape;11851;p122"/>
          <p:cNvSpPr/>
          <p:nvPr/>
        </p:nvSpPr>
        <p:spPr>
          <a:xfrm>
            <a:off x="8734100" y="5101900"/>
            <a:ext cx="352200" cy="365100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52" name="Google Shape;11852;p122"/>
          <p:cNvSpPr/>
          <p:nvPr/>
        </p:nvSpPr>
        <p:spPr>
          <a:xfrm>
            <a:off x="9724700" y="5101900"/>
            <a:ext cx="352200" cy="3651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53" name="Google Shape;11853;p122"/>
          <p:cNvSpPr/>
          <p:nvPr/>
        </p:nvSpPr>
        <p:spPr>
          <a:xfrm>
            <a:off x="10258100" y="5101900"/>
            <a:ext cx="352200" cy="365100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54" name="Google Shape;11854;p122"/>
          <p:cNvSpPr/>
          <p:nvPr/>
        </p:nvSpPr>
        <p:spPr>
          <a:xfrm>
            <a:off x="10791500" y="5101900"/>
            <a:ext cx="352200" cy="3651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55" name="Google Shape;11855;p122"/>
          <p:cNvSpPr/>
          <p:nvPr/>
        </p:nvSpPr>
        <p:spPr>
          <a:xfrm>
            <a:off x="11324900" y="5101900"/>
            <a:ext cx="352200" cy="365100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56" name="Google Shape;11856;p122"/>
          <p:cNvSpPr txBox="1"/>
          <p:nvPr/>
        </p:nvSpPr>
        <p:spPr>
          <a:xfrm>
            <a:off x="1175975" y="5420075"/>
            <a:ext cx="1311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Destination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7" name="Google Shape;11857;p122"/>
          <p:cNvSpPr txBox="1"/>
          <p:nvPr/>
        </p:nvSpPr>
        <p:spPr>
          <a:xfrm>
            <a:off x="3995375" y="5420075"/>
            <a:ext cx="1311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Destination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8" name="Google Shape;11858;p122"/>
          <p:cNvSpPr txBox="1"/>
          <p:nvPr/>
        </p:nvSpPr>
        <p:spPr>
          <a:xfrm>
            <a:off x="7348175" y="5420075"/>
            <a:ext cx="1311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Destination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9" name="Google Shape;11859;p122"/>
          <p:cNvSpPr txBox="1"/>
          <p:nvPr/>
        </p:nvSpPr>
        <p:spPr>
          <a:xfrm>
            <a:off x="10167575" y="5420075"/>
            <a:ext cx="1311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Destination</a:t>
            </a:r>
            <a:endParaRPr kumimoji="0" sz="18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0" name="Google Shape;11860;p122"/>
          <p:cNvSpPr txBox="1"/>
          <p:nvPr/>
        </p:nvSpPr>
        <p:spPr>
          <a:xfrm>
            <a:off x="994825" y="2233425"/>
            <a:ext cx="1462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Crossbar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61" name="Google Shape;11861;p122"/>
          <p:cNvSpPr txBox="1"/>
          <p:nvPr/>
        </p:nvSpPr>
        <p:spPr>
          <a:xfrm>
            <a:off x="3890425" y="2233425"/>
            <a:ext cx="1462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62" name="Google Shape;11862;p122"/>
          <p:cNvSpPr txBox="1"/>
          <p:nvPr/>
        </p:nvSpPr>
        <p:spPr>
          <a:xfrm>
            <a:off x="7090825" y="2233425"/>
            <a:ext cx="1462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Crossbar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63" name="Google Shape;11863;p122"/>
          <p:cNvSpPr txBox="1"/>
          <p:nvPr/>
        </p:nvSpPr>
        <p:spPr>
          <a:xfrm>
            <a:off x="9986425" y="2233425"/>
            <a:ext cx="1462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64" name="Google Shape;11864;p122"/>
          <p:cNvSpPr txBox="1"/>
          <p:nvPr/>
        </p:nvSpPr>
        <p:spPr>
          <a:xfrm>
            <a:off x="47625" y="1328225"/>
            <a:ext cx="58098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Unicast 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(Loading Stationary Matrix)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65" name="Google Shape;11865;p122"/>
          <p:cNvSpPr txBox="1"/>
          <p:nvPr/>
        </p:nvSpPr>
        <p:spPr>
          <a:xfrm>
            <a:off x="6296025" y="1328225"/>
            <a:ext cx="58098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Multicast 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(Sending Streaming Matrix)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536170C6-51AE-D54A-9A80-95174A9F1FA4}"/>
              </a:ext>
            </a:extLst>
          </p:cNvPr>
          <p:cNvSpPr/>
          <p:nvPr/>
        </p:nvSpPr>
        <p:spPr>
          <a:xfrm>
            <a:off x="5169448" y="1212585"/>
            <a:ext cx="2334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/>
              <a:t>O(1) Distribution</a:t>
            </a:r>
            <a:endParaRPr lang="en-US" sz="2400" b="1"/>
          </a:p>
        </p:txBody>
      </p:sp>
      <p:sp>
        <p:nvSpPr>
          <p:cNvPr id="245" name="Google Shape;12116;p123">
            <a:extLst>
              <a:ext uri="{FF2B5EF4-FFF2-40B4-BE49-F238E27FC236}">
                <a16:creationId xmlns:a16="http://schemas.microsoft.com/office/drawing/2014/main" id="{9B269F50-CE9C-A04A-AD00-8E0650B21470}"/>
              </a:ext>
            </a:extLst>
          </p:cNvPr>
          <p:cNvSpPr/>
          <p:nvPr/>
        </p:nvSpPr>
        <p:spPr>
          <a:xfrm>
            <a:off x="1046454" y="5804423"/>
            <a:ext cx="9996525" cy="911202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SIGMA’s distribution can be either a Crossbar or Benes network. We chose Benes because the number of switches scale by O(N logN).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EECB6-0517-844E-BD5C-98B15C58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1, 2022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32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98" name="Google Shape;12598;p126"/>
          <p:cNvCxnSpPr/>
          <p:nvPr/>
        </p:nvCxnSpPr>
        <p:spPr>
          <a:xfrm>
            <a:off x="352425" y="1114425"/>
            <a:ext cx="11391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00" name="Google Shape;12600;p126"/>
          <p:cNvSpPr txBox="1"/>
          <p:nvPr/>
        </p:nvSpPr>
        <p:spPr>
          <a:xfrm>
            <a:off x="1670325" y="2273350"/>
            <a:ext cx="141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1" name="Google Shape;12601;p126"/>
          <p:cNvSpPr txBox="1"/>
          <p:nvPr/>
        </p:nvSpPr>
        <p:spPr>
          <a:xfrm>
            <a:off x="2203725" y="2273350"/>
            <a:ext cx="141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2" name="Google Shape;12602;p126"/>
          <p:cNvSpPr txBox="1"/>
          <p:nvPr/>
        </p:nvSpPr>
        <p:spPr>
          <a:xfrm>
            <a:off x="2737125" y="2273350"/>
            <a:ext cx="141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4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3" name="Google Shape;12603;p126"/>
          <p:cNvSpPr txBox="1"/>
          <p:nvPr/>
        </p:nvSpPr>
        <p:spPr>
          <a:xfrm>
            <a:off x="3346725" y="2273350"/>
            <a:ext cx="141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6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4" name="Google Shape;12604;p126"/>
          <p:cNvSpPr txBox="1"/>
          <p:nvPr/>
        </p:nvSpPr>
        <p:spPr>
          <a:xfrm>
            <a:off x="3880125" y="2273350"/>
            <a:ext cx="141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8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5" name="Google Shape;12605;p126"/>
          <p:cNvSpPr txBox="1"/>
          <p:nvPr/>
        </p:nvSpPr>
        <p:spPr>
          <a:xfrm>
            <a:off x="4309625" y="2273350"/>
            <a:ext cx="429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10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6" name="Google Shape;12606;p126"/>
          <p:cNvSpPr txBox="1"/>
          <p:nvPr/>
        </p:nvSpPr>
        <p:spPr>
          <a:xfrm>
            <a:off x="4870725" y="2273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12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7" name="Google Shape;12607;p126"/>
          <p:cNvSpPr txBox="1"/>
          <p:nvPr/>
        </p:nvSpPr>
        <p:spPr>
          <a:xfrm>
            <a:off x="5404125" y="2273350"/>
            <a:ext cx="4230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14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8" name="Google Shape;12608;p126"/>
          <p:cNvSpPr txBox="1"/>
          <p:nvPr/>
        </p:nvSpPr>
        <p:spPr>
          <a:xfrm>
            <a:off x="5944125" y="2273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16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9" name="Google Shape;12609;p126"/>
          <p:cNvSpPr txBox="1"/>
          <p:nvPr/>
        </p:nvSpPr>
        <p:spPr>
          <a:xfrm>
            <a:off x="6477525" y="2273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18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0" name="Google Shape;12610;p126"/>
          <p:cNvSpPr txBox="1"/>
          <p:nvPr/>
        </p:nvSpPr>
        <p:spPr>
          <a:xfrm>
            <a:off x="7004325" y="2273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20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1" name="Google Shape;12611;p126"/>
          <p:cNvSpPr txBox="1"/>
          <p:nvPr/>
        </p:nvSpPr>
        <p:spPr>
          <a:xfrm>
            <a:off x="7613925" y="2273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22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2" name="Google Shape;12612;p126"/>
          <p:cNvSpPr txBox="1"/>
          <p:nvPr/>
        </p:nvSpPr>
        <p:spPr>
          <a:xfrm>
            <a:off x="8071125" y="2273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24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3" name="Google Shape;12613;p126"/>
          <p:cNvSpPr txBox="1"/>
          <p:nvPr/>
        </p:nvSpPr>
        <p:spPr>
          <a:xfrm>
            <a:off x="8604525" y="2273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26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4" name="Google Shape;12614;p126"/>
          <p:cNvSpPr txBox="1"/>
          <p:nvPr/>
        </p:nvSpPr>
        <p:spPr>
          <a:xfrm>
            <a:off x="9137925" y="2273350"/>
            <a:ext cx="429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28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5" name="Google Shape;12615;p126"/>
          <p:cNvSpPr txBox="1"/>
          <p:nvPr/>
        </p:nvSpPr>
        <p:spPr>
          <a:xfrm>
            <a:off x="9747525" y="2273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30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6" name="Google Shape;12616;p126"/>
          <p:cNvSpPr txBox="1"/>
          <p:nvPr/>
        </p:nvSpPr>
        <p:spPr>
          <a:xfrm>
            <a:off x="1898925" y="2654350"/>
            <a:ext cx="141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7" name="Google Shape;12617;p126"/>
          <p:cNvSpPr txBox="1"/>
          <p:nvPr/>
        </p:nvSpPr>
        <p:spPr>
          <a:xfrm>
            <a:off x="3041925" y="2654350"/>
            <a:ext cx="141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5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8" name="Google Shape;12618;p126"/>
          <p:cNvSpPr txBox="1"/>
          <p:nvPr/>
        </p:nvSpPr>
        <p:spPr>
          <a:xfrm>
            <a:off x="4108725" y="2654350"/>
            <a:ext cx="141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9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9" name="Google Shape;12619;p126"/>
          <p:cNvSpPr txBox="1"/>
          <p:nvPr/>
        </p:nvSpPr>
        <p:spPr>
          <a:xfrm>
            <a:off x="6242325" y="2654350"/>
            <a:ext cx="5745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17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20" name="Google Shape;12620;p126"/>
          <p:cNvSpPr txBox="1"/>
          <p:nvPr/>
        </p:nvSpPr>
        <p:spPr>
          <a:xfrm>
            <a:off x="9518925" y="2654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29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21" name="Google Shape;12621;p126"/>
          <p:cNvSpPr txBox="1"/>
          <p:nvPr/>
        </p:nvSpPr>
        <p:spPr>
          <a:xfrm>
            <a:off x="6775725" y="3111550"/>
            <a:ext cx="429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19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22" name="Google Shape;12622;p126"/>
          <p:cNvSpPr txBox="1"/>
          <p:nvPr/>
        </p:nvSpPr>
        <p:spPr>
          <a:xfrm>
            <a:off x="8885938" y="30899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27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23" name="Google Shape;12623;p126"/>
          <p:cNvSpPr txBox="1"/>
          <p:nvPr/>
        </p:nvSpPr>
        <p:spPr>
          <a:xfrm>
            <a:off x="7826900" y="3758950"/>
            <a:ext cx="5745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23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24" name="Google Shape;12624;p126"/>
          <p:cNvSpPr/>
          <p:nvPr/>
        </p:nvSpPr>
        <p:spPr>
          <a:xfrm>
            <a:off x="20520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25" name="Google Shape;12625;p126"/>
          <p:cNvSpPr/>
          <p:nvPr/>
        </p:nvSpPr>
        <p:spPr>
          <a:xfrm>
            <a:off x="23263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26" name="Google Shape;12626;p126"/>
          <p:cNvSpPr/>
          <p:nvPr/>
        </p:nvSpPr>
        <p:spPr>
          <a:xfrm>
            <a:off x="26006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27" name="Google Shape;12627;p126"/>
          <p:cNvSpPr/>
          <p:nvPr/>
        </p:nvSpPr>
        <p:spPr>
          <a:xfrm>
            <a:off x="17777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28" name="Google Shape;12628;p126"/>
          <p:cNvSpPr/>
          <p:nvPr/>
        </p:nvSpPr>
        <p:spPr>
          <a:xfrm>
            <a:off x="191453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29" name="Google Shape;12629;p126"/>
          <p:cNvSpPr/>
          <p:nvPr/>
        </p:nvSpPr>
        <p:spPr>
          <a:xfrm>
            <a:off x="218885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30" name="Google Shape;12630;p126"/>
          <p:cNvSpPr/>
          <p:nvPr/>
        </p:nvSpPr>
        <p:spPr>
          <a:xfrm>
            <a:off x="246317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631" name="Google Shape;12631;p126"/>
          <p:cNvCxnSpPr>
            <a:stCxn id="12627" idx="2"/>
            <a:endCxn id="12628" idx="1"/>
          </p:cNvCxnSpPr>
          <p:nvPr/>
        </p:nvCxnSpPr>
        <p:spPr>
          <a:xfrm>
            <a:off x="186653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2" name="Google Shape;12632;p126"/>
          <p:cNvCxnSpPr>
            <a:stCxn id="12624" idx="2"/>
            <a:endCxn id="12628" idx="7"/>
          </p:cNvCxnSpPr>
          <p:nvPr/>
        </p:nvCxnSpPr>
        <p:spPr>
          <a:xfrm flipH="1">
            <a:off x="206615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3" name="Google Shape;12633;p126"/>
          <p:cNvCxnSpPr>
            <a:stCxn id="12625" idx="2"/>
            <a:endCxn id="12630" idx="1"/>
          </p:cNvCxnSpPr>
          <p:nvPr/>
        </p:nvCxnSpPr>
        <p:spPr>
          <a:xfrm>
            <a:off x="241517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4" name="Google Shape;12634;p126"/>
          <p:cNvCxnSpPr>
            <a:stCxn id="12626" idx="2"/>
            <a:endCxn id="12630" idx="7"/>
          </p:cNvCxnSpPr>
          <p:nvPr/>
        </p:nvCxnSpPr>
        <p:spPr>
          <a:xfrm flipH="1">
            <a:off x="261479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5" name="Google Shape;12635;p126"/>
          <p:cNvCxnSpPr>
            <a:stCxn id="12628" idx="4"/>
            <a:endCxn id="12629" idx="1"/>
          </p:cNvCxnSpPr>
          <p:nvPr/>
        </p:nvCxnSpPr>
        <p:spPr>
          <a:xfrm>
            <a:off x="200333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6" name="Google Shape;12636;p126"/>
          <p:cNvCxnSpPr>
            <a:stCxn id="12630" idx="4"/>
            <a:endCxn id="12629" idx="7"/>
          </p:cNvCxnSpPr>
          <p:nvPr/>
        </p:nvCxnSpPr>
        <p:spPr>
          <a:xfrm flipH="1">
            <a:off x="234047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37" name="Google Shape;12637;p126"/>
          <p:cNvSpPr txBox="1"/>
          <p:nvPr/>
        </p:nvSpPr>
        <p:spPr>
          <a:xfrm>
            <a:off x="1697025" y="1562100"/>
            <a:ext cx="8927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0        1       2       3        4       5       6       7       8       9      10    1 1   12     13    14    15    16     17    18    19    20   21     22   23    24    25    26    27    28     29    30     31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4CCCC"/>
                </a:highlight>
                <a:uLnTx/>
                <a:uFillTx/>
                <a:latin typeface="Lato"/>
                <a:ea typeface="Lato"/>
                <a:cs typeface="Lato"/>
                <a:sym typeface="Lato"/>
              </a:rPr>
              <a:t>a    a    a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   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9DAF8"/>
                </a:highlight>
                <a:uLnTx/>
                <a:uFillTx/>
                <a:latin typeface="Lato"/>
                <a:ea typeface="Lato"/>
                <a:cs typeface="Lato"/>
                <a:sym typeface="Lato"/>
              </a:rPr>
              <a:t>b    b     b    b    b     b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  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9EAD3"/>
                </a:highlight>
                <a:uLnTx/>
                <a:uFillTx/>
                <a:latin typeface="Lato"/>
                <a:ea typeface="Lato"/>
                <a:cs typeface="Lato"/>
                <a:sym typeface="Lato"/>
              </a:rPr>
              <a:t>c    c    c    c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  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9D2E9"/>
                </a:highlight>
                <a:uLnTx/>
                <a:uFillTx/>
                <a:latin typeface="Lato"/>
                <a:ea typeface="Lato"/>
                <a:cs typeface="Lato"/>
                <a:sym typeface="Lato"/>
              </a:rPr>
              <a:t>d     d    d    d    d    d    d    d   d    d    d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 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CE5CD"/>
                </a:highlight>
                <a:uLnTx/>
                <a:uFillTx/>
                <a:latin typeface="Lato"/>
                <a:ea typeface="Lato"/>
                <a:cs typeface="Lato"/>
                <a:sym typeface="Lato"/>
              </a:rPr>
              <a:t>e    e    e    e     e    e    e    e</a:t>
            </a:r>
            <a:r>
              <a:rPr kumimoji="0" lang="en" sz="14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 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38" name="Google Shape;12638;p126"/>
          <p:cNvSpPr/>
          <p:nvPr/>
        </p:nvSpPr>
        <p:spPr>
          <a:xfrm>
            <a:off x="31493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39" name="Google Shape;12639;p126"/>
          <p:cNvSpPr/>
          <p:nvPr/>
        </p:nvSpPr>
        <p:spPr>
          <a:xfrm>
            <a:off x="34236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40" name="Google Shape;12640;p126"/>
          <p:cNvSpPr/>
          <p:nvPr/>
        </p:nvSpPr>
        <p:spPr>
          <a:xfrm>
            <a:off x="36979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41" name="Google Shape;12641;p126"/>
          <p:cNvSpPr/>
          <p:nvPr/>
        </p:nvSpPr>
        <p:spPr>
          <a:xfrm>
            <a:off x="28750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42" name="Google Shape;12642;p126"/>
          <p:cNvSpPr/>
          <p:nvPr/>
        </p:nvSpPr>
        <p:spPr>
          <a:xfrm>
            <a:off x="301181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43" name="Google Shape;12643;p126"/>
          <p:cNvSpPr/>
          <p:nvPr/>
        </p:nvSpPr>
        <p:spPr>
          <a:xfrm>
            <a:off x="328613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44" name="Google Shape;12644;p126"/>
          <p:cNvSpPr/>
          <p:nvPr/>
        </p:nvSpPr>
        <p:spPr>
          <a:xfrm>
            <a:off x="356045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645" name="Google Shape;12645;p126"/>
          <p:cNvCxnSpPr>
            <a:stCxn id="12641" idx="2"/>
            <a:endCxn id="12642" idx="1"/>
          </p:cNvCxnSpPr>
          <p:nvPr/>
        </p:nvCxnSpPr>
        <p:spPr>
          <a:xfrm>
            <a:off x="296381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6" name="Google Shape;12646;p126"/>
          <p:cNvCxnSpPr>
            <a:stCxn id="12638" idx="2"/>
            <a:endCxn id="12642" idx="7"/>
          </p:cNvCxnSpPr>
          <p:nvPr/>
        </p:nvCxnSpPr>
        <p:spPr>
          <a:xfrm flipH="1">
            <a:off x="316343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7" name="Google Shape;12647;p126"/>
          <p:cNvCxnSpPr>
            <a:stCxn id="12639" idx="2"/>
            <a:endCxn id="12644" idx="1"/>
          </p:cNvCxnSpPr>
          <p:nvPr/>
        </p:nvCxnSpPr>
        <p:spPr>
          <a:xfrm>
            <a:off x="351245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8" name="Google Shape;12648;p126"/>
          <p:cNvCxnSpPr>
            <a:stCxn id="12640" idx="2"/>
            <a:endCxn id="12644" idx="7"/>
          </p:cNvCxnSpPr>
          <p:nvPr/>
        </p:nvCxnSpPr>
        <p:spPr>
          <a:xfrm flipH="1">
            <a:off x="371207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9" name="Google Shape;12649;p126"/>
          <p:cNvCxnSpPr>
            <a:stCxn id="12642" idx="4"/>
            <a:endCxn id="12643" idx="1"/>
          </p:cNvCxnSpPr>
          <p:nvPr/>
        </p:nvCxnSpPr>
        <p:spPr>
          <a:xfrm>
            <a:off x="310061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0" name="Google Shape;12650;p126"/>
          <p:cNvCxnSpPr>
            <a:stCxn id="12644" idx="4"/>
            <a:endCxn id="12643" idx="7"/>
          </p:cNvCxnSpPr>
          <p:nvPr/>
        </p:nvCxnSpPr>
        <p:spPr>
          <a:xfrm flipH="1">
            <a:off x="343775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51" name="Google Shape;12651;p126"/>
          <p:cNvSpPr/>
          <p:nvPr/>
        </p:nvSpPr>
        <p:spPr>
          <a:xfrm>
            <a:off x="2737495" y="3192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652" name="Google Shape;12652;p126"/>
          <p:cNvCxnSpPr>
            <a:stCxn id="12629" idx="5"/>
            <a:endCxn id="12651" idx="1"/>
          </p:cNvCxnSpPr>
          <p:nvPr/>
        </p:nvCxnSpPr>
        <p:spPr>
          <a:xfrm>
            <a:off x="2340446" y="2861291"/>
            <a:ext cx="423000" cy="352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3" name="Google Shape;12653;p126"/>
          <p:cNvCxnSpPr>
            <a:stCxn id="12643" idx="3"/>
            <a:endCxn id="12651" idx="7"/>
          </p:cNvCxnSpPr>
          <p:nvPr/>
        </p:nvCxnSpPr>
        <p:spPr>
          <a:xfrm flipH="1">
            <a:off x="2889144" y="2861291"/>
            <a:ext cx="423000" cy="352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4" name="Google Shape;12654;p126"/>
          <p:cNvCxnSpPr>
            <a:stCxn id="12630" idx="5"/>
            <a:endCxn id="12651" idx="1"/>
          </p:cNvCxnSpPr>
          <p:nvPr/>
        </p:nvCxnSpPr>
        <p:spPr>
          <a:xfrm>
            <a:off x="2614766" y="2480291"/>
            <a:ext cx="1488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5" name="Google Shape;12655;p126"/>
          <p:cNvCxnSpPr>
            <a:stCxn id="12642" idx="3"/>
            <a:endCxn id="12651" idx="7"/>
          </p:cNvCxnSpPr>
          <p:nvPr/>
        </p:nvCxnSpPr>
        <p:spPr>
          <a:xfrm flipH="1">
            <a:off x="2889024" y="2480291"/>
            <a:ext cx="1488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56" name="Google Shape;12656;p126"/>
          <p:cNvSpPr/>
          <p:nvPr/>
        </p:nvSpPr>
        <p:spPr>
          <a:xfrm>
            <a:off x="42397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57" name="Google Shape;12657;p126"/>
          <p:cNvSpPr/>
          <p:nvPr/>
        </p:nvSpPr>
        <p:spPr>
          <a:xfrm>
            <a:off x="45140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58" name="Google Shape;12658;p126"/>
          <p:cNvSpPr/>
          <p:nvPr/>
        </p:nvSpPr>
        <p:spPr>
          <a:xfrm>
            <a:off x="47883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59" name="Google Shape;12659;p126"/>
          <p:cNvSpPr/>
          <p:nvPr/>
        </p:nvSpPr>
        <p:spPr>
          <a:xfrm>
            <a:off x="39653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60" name="Google Shape;12660;p126"/>
          <p:cNvSpPr/>
          <p:nvPr/>
        </p:nvSpPr>
        <p:spPr>
          <a:xfrm>
            <a:off x="410219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61" name="Google Shape;12661;p126"/>
          <p:cNvSpPr/>
          <p:nvPr/>
        </p:nvSpPr>
        <p:spPr>
          <a:xfrm>
            <a:off x="437651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62" name="Google Shape;12662;p126"/>
          <p:cNvSpPr/>
          <p:nvPr/>
        </p:nvSpPr>
        <p:spPr>
          <a:xfrm>
            <a:off x="465083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663" name="Google Shape;12663;p126"/>
          <p:cNvCxnSpPr>
            <a:stCxn id="12659" idx="2"/>
            <a:endCxn id="12660" idx="1"/>
          </p:cNvCxnSpPr>
          <p:nvPr/>
        </p:nvCxnSpPr>
        <p:spPr>
          <a:xfrm>
            <a:off x="405419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64" name="Google Shape;12664;p126"/>
          <p:cNvCxnSpPr>
            <a:stCxn id="12656" idx="2"/>
            <a:endCxn id="12660" idx="7"/>
          </p:cNvCxnSpPr>
          <p:nvPr/>
        </p:nvCxnSpPr>
        <p:spPr>
          <a:xfrm flipH="1">
            <a:off x="425381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65" name="Google Shape;12665;p126"/>
          <p:cNvCxnSpPr>
            <a:stCxn id="12657" idx="2"/>
            <a:endCxn id="12662" idx="1"/>
          </p:cNvCxnSpPr>
          <p:nvPr/>
        </p:nvCxnSpPr>
        <p:spPr>
          <a:xfrm>
            <a:off x="460283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66" name="Google Shape;12666;p126"/>
          <p:cNvCxnSpPr>
            <a:stCxn id="12658" idx="2"/>
            <a:endCxn id="12662" idx="7"/>
          </p:cNvCxnSpPr>
          <p:nvPr/>
        </p:nvCxnSpPr>
        <p:spPr>
          <a:xfrm flipH="1">
            <a:off x="480245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67" name="Google Shape;12667;p126"/>
          <p:cNvCxnSpPr>
            <a:stCxn id="12660" idx="4"/>
            <a:endCxn id="12661" idx="1"/>
          </p:cNvCxnSpPr>
          <p:nvPr/>
        </p:nvCxnSpPr>
        <p:spPr>
          <a:xfrm>
            <a:off x="419099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68" name="Google Shape;12668;p126"/>
          <p:cNvCxnSpPr>
            <a:stCxn id="12662" idx="4"/>
            <a:endCxn id="12661" idx="7"/>
          </p:cNvCxnSpPr>
          <p:nvPr/>
        </p:nvCxnSpPr>
        <p:spPr>
          <a:xfrm flipH="1">
            <a:off x="452813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9" name="Google Shape;12669;p126"/>
          <p:cNvSpPr/>
          <p:nvPr/>
        </p:nvSpPr>
        <p:spPr>
          <a:xfrm>
            <a:off x="53369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70" name="Google Shape;12670;p126"/>
          <p:cNvSpPr/>
          <p:nvPr/>
        </p:nvSpPr>
        <p:spPr>
          <a:xfrm>
            <a:off x="56113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71" name="Google Shape;12671;p126"/>
          <p:cNvSpPr/>
          <p:nvPr/>
        </p:nvSpPr>
        <p:spPr>
          <a:xfrm>
            <a:off x="58856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72" name="Google Shape;12672;p126"/>
          <p:cNvSpPr/>
          <p:nvPr/>
        </p:nvSpPr>
        <p:spPr>
          <a:xfrm>
            <a:off x="50626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73" name="Google Shape;12673;p126"/>
          <p:cNvSpPr/>
          <p:nvPr/>
        </p:nvSpPr>
        <p:spPr>
          <a:xfrm>
            <a:off x="519947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74" name="Google Shape;12674;p126"/>
          <p:cNvSpPr/>
          <p:nvPr/>
        </p:nvSpPr>
        <p:spPr>
          <a:xfrm>
            <a:off x="547379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75" name="Google Shape;12675;p126"/>
          <p:cNvSpPr/>
          <p:nvPr/>
        </p:nvSpPr>
        <p:spPr>
          <a:xfrm>
            <a:off x="574811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676" name="Google Shape;12676;p126"/>
          <p:cNvCxnSpPr>
            <a:stCxn id="12672" idx="2"/>
            <a:endCxn id="12673" idx="1"/>
          </p:cNvCxnSpPr>
          <p:nvPr/>
        </p:nvCxnSpPr>
        <p:spPr>
          <a:xfrm>
            <a:off x="515147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77" name="Google Shape;12677;p126"/>
          <p:cNvCxnSpPr>
            <a:stCxn id="12669" idx="2"/>
            <a:endCxn id="12673" idx="7"/>
          </p:cNvCxnSpPr>
          <p:nvPr/>
        </p:nvCxnSpPr>
        <p:spPr>
          <a:xfrm flipH="1">
            <a:off x="535109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78" name="Google Shape;12678;p126"/>
          <p:cNvCxnSpPr>
            <a:stCxn id="12670" idx="2"/>
            <a:endCxn id="12675" idx="1"/>
          </p:cNvCxnSpPr>
          <p:nvPr/>
        </p:nvCxnSpPr>
        <p:spPr>
          <a:xfrm>
            <a:off x="570011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79" name="Google Shape;12679;p126"/>
          <p:cNvCxnSpPr>
            <a:stCxn id="12671" idx="2"/>
            <a:endCxn id="12675" idx="7"/>
          </p:cNvCxnSpPr>
          <p:nvPr/>
        </p:nvCxnSpPr>
        <p:spPr>
          <a:xfrm flipH="1">
            <a:off x="589973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0" name="Google Shape;12680;p126"/>
          <p:cNvCxnSpPr>
            <a:stCxn id="12675" idx="4"/>
            <a:endCxn id="12674" idx="7"/>
          </p:cNvCxnSpPr>
          <p:nvPr/>
        </p:nvCxnSpPr>
        <p:spPr>
          <a:xfrm flipH="1">
            <a:off x="562541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1" name="Google Shape;12681;p126"/>
          <p:cNvSpPr/>
          <p:nvPr/>
        </p:nvSpPr>
        <p:spPr>
          <a:xfrm>
            <a:off x="4925155" y="3192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682" name="Google Shape;12682;p126"/>
          <p:cNvCxnSpPr>
            <a:stCxn id="12661" idx="5"/>
            <a:endCxn id="12681" idx="1"/>
          </p:cNvCxnSpPr>
          <p:nvPr/>
        </p:nvCxnSpPr>
        <p:spPr>
          <a:xfrm>
            <a:off x="4528106" y="2861291"/>
            <a:ext cx="423000" cy="352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3" name="Google Shape;12683;p126"/>
          <p:cNvCxnSpPr>
            <a:stCxn id="12674" idx="3"/>
            <a:endCxn id="12681" idx="7"/>
          </p:cNvCxnSpPr>
          <p:nvPr/>
        </p:nvCxnSpPr>
        <p:spPr>
          <a:xfrm flipH="1">
            <a:off x="5076804" y="2861291"/>
            <a:ext cx="423000" cy="352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4" name="Google Shape;12684;p126"/>
          <p:cNvCxnSpPr>
            <a:stCxn id="12662" idx="5"/>
            <a:endCxn id="12681" idx="1"/>
          </p:cNvCxnSpPr>
          <p:nvPr/>
        </p:nvCxnSpPr>
        <p:spPr>
          <a:xfrm>
            <a:off x="4802426" y="2480291"/>
            <a:ext cx="1488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5" name="Google Shape;12685;p126"/>
          <p:cNvCxnSpPr>
            <a:stCxn id="12673" idx="3"/>
            <a:endCxn id="12681" idx="7"/>
          </p:cNvCxnSpPr>
          <p:nvPr/>
        </p:nvCxnSpPr>
        <p:spPr>
          <a:xfrm flipH="1">
            <a:off x="5076684" y="2480291"/>
            <a:ext cx="1488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6" name="Google Shape;12686;p126"/>
          <p:cNvSpPr/>
          <p:nvPr/>
        </p:nvSpPr>
        <p:spPr>
          <a:xfrm>
            <a:off x="3834775" y="3878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687" name="Google Shape;12687;p126"/>
          <p:cNvCxnSpPr>
            <a:stCxn id="12651" idx="5"/>
            <a:endCxn id="12686" idx="1"/>
          </p:cNvCxnSpPr>
          <p:nvPr/>
        </p:nvCxnSpPr>
        <p:spPr>
          <a:xfrm>
            <a:off x="2889086" y="3318491"/>
            <a:ext cx="971700" cy="581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8" name="Google Shape;12688;p126"/>
          <p:cNvCxnSpPr>
            <a:stCxn id="12681" idx="3"/>
          </p:cNvCxnSpPr>
          <p:nvPr/>
        </p:nvCxnSpPr>
        <p:spPr>
          <a:xfrm flipH="1">
            <a:off x="3986364" y="3318491"/>
            <a:ext cx="964800" cy="504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9" name="Google Shape;12689;p126"/>
          <p:cNvCxnSpPr>
            <a:stCxn id="12660" idx="3"/>
            <a:endCxn id="12686" idx="7"/>
          </p:cNvCxnSpPr>
          <p:nvPr/>
        </p:nvCxnSpPr>
        <p:spPr>
          <a:xfrm flipH="1">
            <a:off x="3986304" y="2480291"/>
            <a:ext cx="141900" cy="1419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0" name="Google Shape;12690;p126"/>
          <p:cNvCxnSpPr>
            <a:stCxn id="12644" idx="5"/>
            <a:endCxn id="12686" idx="1"/>
          </p:cNvCxnSpPr>
          <p:nvPr/>
        </p:nvCxnSpPr>
        <p:spPr>
          <a:xfrm>
            <a:off x="3712046" y="2480291"/>
            <a:ext cx="148800" cy="1419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91" name="Google Shape;12691;p126"/>
          <p:cNvSpPr/>
          <p:nvPr/>
        </p:nvSpPr>
        <p:spPr>
          <a:xfrm>
            <a:off x="64411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92" name="Google Shape;12692;p126"/>
          <p:cNvSpPr/>
          <p:nvPr/>
        </p:nvSpPr>
        <p:spPr>
          <a:xfrm>
            <a:off x="67154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93" name="Google Shape;12693;p126"/>
          <p:cNvSpPr/>
          <p:nvPr/>
        </p:nvSpPr>
        <p:spPr>
          <a:xfrm>
            <a:off x="69898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94" name="Google Shape;12694;p126"/>
          <p:cNvSpPr/>
          <p:nvPr/>
        </p:nvSpPr>
        <p:spPr>
          <a:xfrm>
            <a:off x="61668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95" name="Google Shape;12695;p126"/>
          <p:cNvSpPr/>
          <p:nvPr/>
        </p:nvSpPr>
        <p:spPr>
          <a:xfrm>
            <a:off x="630365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96" name="Google Shape;12696;p126"/>
          <p:cNvSpPr/>
          <p:nvPr/>
        </p:nvSpPr>
        <p:spPr>
          <a:xfrm>
            <a:off x="657797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97" name="Google Shape;12697;p126"/>
          <p:cNvSpPr/>
          <p:nvPr/>
        </p:nvSpPr>
        <p:spPr>
          <a:xfrm>
            <a:off x="685229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698" name="Google Shape;12698;p126"/>
          <p:cNvCxnSpPr>
            <a:stCxn id="12694" idx="2"/>
            <a:endCxn id="12695" idx="1"/>
          </p:cNvCxnSpPr>
          <p:nvPr/>
        </p:nvCxnSpPr>
        <p:spPr>
          <a:xfrm>
            <a:off x="625565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9" name="Google Shape;12699;p126"/>
          <p:cNvCxnSpPr>
            <a:stCxn id="12691" idx="2"/>
            <a:endCxn id="12695" idx="7"/>
          </p:cNvCxnSpPr>
          <p:nvPr/>
        </p:nvCxnSpPr>
        <p:spPr>
          <a:xfrm flipH="1">
            <a:off x="645527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0" name="Google Shape;12700;p126"/>
          <p:cNvCxnSpPr>
            <a:stCxn id="12692" idx="2"/>
            <a:endCxn id="12697" idx="1"/>
          </p:cNvCxnSpPr>
          <p:nvPr/>
        </p:nvCxnSpPr>
        <p:spPr>
          <a:xfrm>
            <a:off x="680429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1" name="Google Shape;12701;p126"/>
          <p:cNvCxnSpPr>
            <a:stCxn id="12693" idx="2"/>
            <a:endCxn id="12697" idx="7"/>
          </p:cNvCxnSpPr>
          <p:nvPr/>
        </p:nvCxnSpPr>
        <p:spPr>
          <a:xfrm flipH="1">
            <a:off x="700391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2" name="Google Shape;12702;p126"/>
          <p:cNvCxnSpPr>
            <a:stCxn id="12695" idx="4"/>
            <a:endCxn id="12696" idx="1"/>
          </p:cNvCxnSpPr>
          <p:nvPr/>
        </p:nvCxnSpPr>
        <p:spPr>
          <a:xfrm>
            <a:off x="639245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3" name="Google Shape;12703;p126"/>
          <p:cNvCxnSpPr>
            <a:stCxn id="12697" idx="4"/>
            <a:endCxn id="12696" idx="7"/>
          </p:cNvCxnSpPr>
          <p:nvPr/>
        </p:nvCxnSpPr>
        <p:spPr>
          <a:xfrm flipH="1">
            <a:off x="672959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4" name="Google Shape;12704;p126"/>
          <p:cNvSpPr/>
          <p:nvPr/>
        </p:nvSpPr>
        <p:spPr>
          <a:xfrm>
            <a:off x="75384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05" name="Google Shape;12705;p126"/>
          <p:cNvSpPr/>
          <p:nvPr/>
        </p:nvSpPr>
        <p:spPr>
          <a:xfrm>
            <a:off x="78127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06" name="Google Shape;12706;p126"/>
          <p:cNvSpPr/>
          <p:nvPr/>
        </p:nvSpPr>
        <p:spPr>
          <a:xfrm>
            <a:off x="80870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07" name="Google Shape;12707;p126"/>
          <p:cNvSpPr/>
          <p:nvPr/>
        </p:nvSpPr>
        <p:spPr>
          <a:xfrm>
            <a:off x="72641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08" name="Google Shape;12708;p126"/>
          <p:cNvSpPr/>
          <p:nvPr/>
        </p:nvSpPr>
        <p:spPr>
          <a:xfrm>
            <a:off x="740093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09" name="Google Shape;12709;p126"/>
          <p:cNvSpPr/>
          <p:nvPr/>
        </p:nvSpPr>
        <p:spPr>
          <a:xfrm>
            <a:off x="767525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10" name="Google Shape;12710;p126"/>
          <p:cNvSpPr/>
          <p:nvPr/>
        </p:nvSpPr>
        <p:spPr>
          <a:xfrm>
            <a:off x="794957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711" name="Google Shape;12711;p126"/>
          <p:cNvCxnSpPr>
            <a:stCxn id="12707" idx="2"/>
            <a:endCxn id="12708" idx="1"/>
          </p:cNvCxnSpPr>
          <p:nvPr/>
        </p:nvCxnSpPr>
        <p:spPr>
          <a:xfrm>
            <a:off x="735293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2" name="Google Shape;12712;p126"/>
          <p:cNvCxnSpPr>
            <a:stCxn id="12704" idx="2"/>
            <a:endCxn id="12708" idx="7"/>
          </p:cNvCxnSpPr>
          <p:nvPr/>
        </p:nvCxnSpPr>
        <p:spPr>
          <a:xfrm flipH="1">
            <a:off x="755255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3" name="Google Shape;12713;p126"/>
          <p:cNvCxnSpPr>
            <a:stCxn id="12705" idx="2"/>
            <a:endCxn id="12710" idx="1"/>
          </p:cNvCxnSpPr>
          <p:nvPr/>
        </p:nvCxnSpPr>
        <p:spPr>
          <a:xfrm>
            <a:off x="790157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4" name="Google Shape;12714;p126"/>
          <p:cNvCxnSpPr>
            <a:stCxn id="12706" idx="2"/>
            <a:endCxn id="12710" idx="7"/>
          </p:cNvCxnSpPr>
          <p:nvPr/>
        </p:nvCxnSpPr>
        <p:spPr>
          <a:xfrm flipH="1">
            <a:off x="810119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5" name="Google Shape;12715;p126"/>
          <p:cNvCxnSpPr>
            <a:stCxn id="12708" idx="4"/>
            <a:endCxn id="12709" idx="1"/>
          </p:cNvCxnSpPr>
          <p:nvPr/>
        </p:nvCxnSpPr>
        <p:spPr>
          <a:xfrm>
            <a:off x="748973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6" name="Google Shape;12716;p126"/>
          <p:cNvCxnSpPr>
            <a:stCxn id="12710" idx="4"/>
            <a:endCxn id="12709" idx="7"/>
          </p:cNvCxnSpPr>
          <p:nvPr/>
        </p:nvCxnSpPr>
        <p:spPr>
          <a:xfrm flipH="1">
            <a:off x="782687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17" name="Google Shape;12717;p126"/>
          <p:cNvSpPr/>
          <p:nvPr/>
        </p:nvSpPr>
        <p:spPr>
          <a:xfrm>
            <a:off x="7126615" y="3192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718" name="Google Shape;12718;p126"/>
          <p:cNvCxnSpPr>
            <a:stCxn id="12696" idx="5"/>
            <a:endCxn id="12717" idx="1"/>
          </p:cNvCxnSpPr>
          <p:nvPr/>
        </p:nvCxnSpPr>
        <p:spPr>
          <a:xfrm>
            <a:off x="6729566" y="2861291"/>
            <a:ext cx="423000" cy="352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9" name="Google Shape;12719;p126"/>
          <p:cNvCxnSpPr>
            <a:stCxn id="12709" idx="3"/>
            <a:endCxn id="12717" idx="7"/>
          </p:cNvCxnSpPr>
          <p:nvPr/>
        </p:nvCxnSpPr>
        <p:spPr>
          <a:xfrm flipH="1">
            <a:off x="7278264" y="2861291"/>
            <a:ext cx="423000" cy="352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0" name="Google Shape;12720;p126"/>
          <p:cNvCxnSpPr>
            <a:stCxn id="12697" idx="5"/>
            <a:endCxn id="12717" idx="1"/>
          </p:cNvCxnSpPr>
          <p:nvPr/>
        </p:nvCxnSpPr>
        <p:spPr>
          <a:xfrm>
            <a:off x="7003886" y="2480291"/>
            <a:ext cx="1488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1" name="Google Shape;12721;p126"/>
          <p:cNvCxnSpPr>
            <a:stCxn id="12708" idx="3"/>
            <a:endCxn id="12717" idx="7"/>
          </p:cNvCxnSpPr>
          <p:nvPr/>
        </p:nvCxnSpPr>
        <p:spPr>
          <a:xfrm flipH="1">
            <a:off x="7278144" y="2480291"/>
            <a:ext cx="1488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22" name="Google Shape;12722;p126"/>
          <p:cNvSpPr/>
          <p:nvPr/>
        </p:nvSpPr>
        <p:spPr>
          <a:xfrm>
            <a:off x="86288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23" name="Google Shape;12723;p126"/>
          <p:cNvSpPr/>
          <p:nvPr/>
        </p:nvSpPr>
        <p:spPr>
          <a:xfrm>
            <a:off x="89031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24" name="Google Shape;12724;p126"/>
          <p:cNvSpPr/>
          <p:nvPr/>
        </p:nvSpPr>
        <p:spPr>
          <a:xfrm>
            <a:off x="91774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25" name="Google Shape;12725;p126"/>
          <p:cNvSpPr/>
          <p:nvPr/>
        </p:nvSpPr>
        <p:spPr>
          <a:xfrm>
            <a:off x="83545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26" name="Google Shape;12726;p126"/>
          <p:cNvSpPr/>
          <p:nvPr/>
        </p:nvSpPr>
        <p:spPr>
          <a:xfrm>
            <a:off x="849131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27" name="Google Shape;12727;p126"/>
          <p:cNvSpPr/>
          <p:nvPr/>
        </p:nvSpPr>
        <p:spPr>
          <a:xfrm>
            <a:off x="876563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28" name="Google Shape;12728;p126"/>
          <p:cNvSpPr/>
          <p:nvPr/>
        </p:nvSpPr>
        <p:spPr>
          <a:xfrm>
            <a:off x="903995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729" name="Google Shape;12729;p126"/>
          <p:cNvCxnSpPr>
            <a:stCxn id="12725" idx="2"/>
            <a:endCxn id="12726" idx="1"/>
          </p:cNvCxnSpPr>
          <p:nvPr/>
        </p:nvCxnSpPr>
        <p:spPr>
          <a:xfrm>
            <a:off x="844331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0" name="Google Shape;12730;p126"/>
          <p:cNvCxnSpPr>
            <a:stCxn id="12722" idx="2"/>
            <a:endCxn id="12726" idx="7"/>
          </p:cNvCxnSpPr>
          <p:nvPr/>
        </p:nvCxnSpPr>
        <p:spPr>
          <a:xfrm flipH="1">
            <a:off x="864293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1" name="Google Shape;12731;p126"/>
          <p:cNvCxnSpPr>
            <a:stCxn id="12723" idx="2"/>
            <a:endCxn id="12728" idx="1"/>
          </p:cNvCxnSpPr>
          <p:nvPr/>
        </p:nvCxnSpPr>
        <p:spPr>
          <a:xfrm>
            <a:off x="899195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2" name="Google Shape;12732;p126"/>
          <p:cNvCxnSpPr>
            <a:stCxn id="12724" idx="2"/>
            <a:endCxn id="12728" idx="7"/>
          </p:cNvCxnSpPr>
          <p:nvPr/>
        </p:nvCxnSpPr>
        <p:spPr>
          <a:xfrm flipH="1">
            <a:off x="919157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3" name="Google Shape;12733;p126"/>
          <p:cNvCxnSpPr>
            <a:stCxn id="12726" idx="4"/>
            <a:endCxn id="12727" idx="1"/>
          </p:cNvCxnSpPr>
          <p:nvPr/>
        </p:nvCxnSpPr>
        <p:spPr>
          <a:xfrm>
            <a:off x="858011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4" name="Google Shape;12734;p126"/>
          <p:cNvCxnSpPr>
            <a:stCxn id="12728" idx="4"/>
            <a:endCxn id="12727" idx="7"/>
          </p:cNvCxnSpPr>
          <p:nvPr/>
        </p:nvCxnSpPr>
        <p:spPr>
          <a:xfrm flipH="1">
            <a:off x="891725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35" name="Google Shape;12735;p126"/>
          <p:cNvSpPr/>
          <p:nvPr/>
        </p:nvSpPr>
        <p:spPr>
          <a:xfrm>
            <a:off x="97261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36" name="Google Shape;12736;p126"/>
          <p:cNvSpPr/>
          <p:nvPr/>
        </p:nvSpPr>
        <p:spPr>
          <a:xfrm>
            <a:off x="100004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37" name="Google Shape;12737;p126"/>
          <p:cNvSpPr/>
          <p:nvPr/>
        </p:nvSpPr>
        <p:spPr>
          <a:xfrm>
            <a:off x="102747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38" name="Google Shape;12738;p126"/>
          <p:cNvSpPr/>
          <p:nvPr/>
        </p:nvSpPr>
        <p:spPr>
          <a:xfrm>
            <a:off x="94517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39" name="Google Shape;12739;p126"/>
          <p:cNvSpPr/>
          <p:nvPr/>
        </p:nvSpPr>
        <p:spPr>
          <a:xfrm>
            <a:off x="958859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40" name="Google Shape;12740;p126"/>
          <p:cNvSpPr/>
          <p:nvPr/>
        </p:nvSpPr>
        <p:spPr>
          <a:xfrm>
            <a:off x="986291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41" name="Google Shape;12741;p126"/>
          <p:cNvSpPr/>
          <p:nvPr/>
        </p:nvSpPr>
        <p:spPr>
          <a:xfrm>
            <a:off x="1013723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742" name="Google Shape;12742;p126"/>
          <p:cNvCxnSpPr>
            <a:stCxn id="12738" idx="2"/>
            <a:endCxn id="12739" idx="1"/>
          </p:cNvCxnSpPr>
          <p:nvPr/>
        </p:nvCxnSpPr>
        <p:spPr>
          <a:xfrm>
            <a:off x="954059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3" name="Google Shape;12743;p126"/>
          <p:cNvCxnSpPr>
            <a:stCxn id="12735" idx="2"/>
            <a:endCxn id="12739" idx="7"/>
          </p:cNvCxnSpPr>
          <p:nvPr/>
        </p:nvCxnSpPr>
        <p:spPr>
          <a:xfrm flipH="1">
            <a:off x="974021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4" name="Google Shape;12744;p126"/>
          <p:cNvCxnSpPr>
            <a:stCxn id="12736" idx="2"/>
            <a:endCxn id="12741" idx="1"/>
          </p:cNvCxnSpPr>
          <p:nvPr/>
        </p:nvCxnSpPr>
        <p:spPr>
          <a:xfrm>
            <a:off x="10089235" y="2242925"/>
            <a:ext cx="741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5" name="Google Shape;12745;p126"/>
          <p:cNvCxnSpPr>
            <a:stCxn id="12737" idx="2"/>
            <a:endCxn id="12741" idx="7"/>
          </p:cNvCxnSpPr>
          <p:nvPr/>
        </p:nvCxnSpPr>
        <p:spPr>
          <a:xfrm flipH="1">
            <a:off x="10288855" y="2242925"/>
            <a:ext cx="74700" cy="1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6" name="Google Shape;12746;p126"/>
          <p:cNvCxnSpPr>
            <a:stCxn id="12739" idx="4"/>
            <a:endCxn id="12740" idx="1"/>
          </p:cNvCxnSpPr>
          <p:nvPr/>
        </p:nvCxnSpPr>
        <p:spPr>
          <a:xfrm>
            <a:off x="967739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7" name="Google Shape;12747;p126"/>
          <p:cNvCxnSpPr>
            <a:stCxn id="12741" idx="4"/>
            <a:endCxn id="12740" idx="7"/>
          </p:cNvCxnSpPr>
          <p:nvPr/>
        </p:nvCxnSpPr>
        <p:spPr>
          <a:xfrm flipH="1">
            <a:off x="1001453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48" name="Google Shape;12748;p126"/>
          <p:cNvSpPr/>
          <p:nvPr/>
        </p:nvSpPr>
        <p:spPr>
          <a:xfrm>
            <a:off x="9314275" y="3192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749" name="Google Shape;12749;p126"/>
          <p:cNvCxnSpPr>
            <a:stCxn id="12727" idx="5"/>
            <a:endCxn id="12748" idx="1"/>
          </p:cNvCxnSpPr>
          <p:nvPr/>
        </p:nvCxnSpPr>
        <p:spPr>
          <a:xfrm>
            <a:off x="8917226" y="2861291"/>
            <a:ext cx="423000" cy="352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0" name="Google Shape;12750;p126"/>
          <p:cNvCxnSpPr>
            <a:stCxn id="12740" idx="3"/>
            <a:endCxn id="12748" idx="7"/>
          </p:cNvCxnSpPr>
          <p:nvPr/>
        </p:nvCxnSpPr>
        <p:spPr>
          <a:xfrm flipH="1">
            <a:off x="9465924" y="2861291"/>
            <a:ext cx="423000" cy="352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1" name="Google Shape;12751;p126"/>
          <p:cNvCxnSpPr>
            <a:stCxn id="12728" idx="5"/>
            <a:endCxn id="12748" idx="1"/>
          </p:cNvCxnSpPr>
          <p:nvPr/>
        </p:nvCxnSpPr>
        <p:spPr>
          <a:xfrm>
            <a:off x="9191546" y="2480291"/>
            <a:ext cx="1488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2" name="Google Shape;12752;p126"/>
          <p:cNvCxnSpPr>
            <a:stCxn id="12739" idx="3"/>
            <a:endCxn id="12748" idx="7"/>
          </p:cNvCxnSpPr>
          <p:nvPr/>
        </p:nvCxnSpPr>
        <p:spPr>
          <a:xfrm flipH="1">
            <a:off x="9465804" y="2480291"/>
            <a:ext cx="1488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53" name="Google Shape;12753;p126"/>
          <p:cNvSpPr/>
          <p:nvPr/>
        </p:nvSpPr>
        <p:spPr>
          <a:xfrm>
            <a:off x="8223895" y="3878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754" name="Google Shape;12754;p126"/>
          <p:cNvCxnSpPr>
            <a:stCxn id="12717" idx="5"/>
            <a:endCxn id="12753" idx="1"/>
          </p:cNvCxnSpPr>
          <p:nvPr/>
        </p:nvCxnSpPr>
        <p:spPr>
          <a:xfrm>
            <a:off x="7278206" y="3318491"/>
            <a:ext cx="971700" cy="581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5" name="Google Shape;12755;p126"/>
          <p:cNvCxnSpPr>
            <a:stCxn id="12748" idx="3"/>
            <a:endCxn id="12753" idx="7"/>
          </p:cNvCxnSpPr>
          <p:nvPr/>
        </p:nvCxnSpPr>
        <p:spPr>
          <a:xfrm flipH="1">
            <a:off x="8375484" y="3318491"/>
            <a:ext cx="964800" cy="581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6" name="Google Shape;12756;p126"/>
          <p:cNvCxnSpPr>
            <a:stCxn id="12726" idx="3"/>
            <a:endCxn id="12753" idx="7"/>
          </p:cNvCxnSpPr>
          <p:nvPr/>
        </p:nvCxnSpPr>
        <p:spPr>
          <a:xfrm flipH="1">
            <a:off x="8375424" y="2480291"/>
            <a:ext cx="141900" cy="1419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7" name="Google Shape;12757;p126"/>
          <p:cNvCxnSpPr>
            <a:stCxn id="12710" idx="5"/>
            <a:endCxn id="12753" idx="1"/>
          </p:cNvCxnSpPr>
          <p:nvPr/>
        </p:nvCxnSpPr>
        <p:spPr>
          <a:xfrm>
            <a:off x="8101166" y="2480291"/>
            <a:ext cx="148800" cy="1419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8" name="Google Shape;12758;p126"/>
          <p:cNvCxnSpPr>
            <a:stCxn id="12709" idx="5"/>
            <a:endCxn id="12753" idx="1"/>
          </p:cNvCxnSpPr>
          <p:nvPr/>
        </p:nvCxnSpPr>
        <p:spPr>
          <a:xfrm>
            <a:off x="7826846" y="2861291"/>
            <a:ext cx="423000" cy="1038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9" name="Google Shape;12759;p126"/>
          <p:cNvCxnSpPr>
            <a:stCxn id="12727" idx="3"/>
            <a:endCxn id="12753" idx="7"/>
          </p:cNvCxnSpPr>
          <p:nvPr/>
        </p:nvCxnSpPr>
        <p:spPr>
          <a:xfrm flipH="1">
            <a:off x="8375544" y="2861291"/>
            <a:ext cx="416100" cy="1038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60" name="Google Shape;12760;p126"/>
          <p:cNvSpPr/>
          <p:nvPr/>
        </p:nvSpPr>
        <p:spPr>
          <a:xfrm>
            <a:off x="6029335" y="4716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761" name="Google Shape;12761;p126"/>
          <p:cNvCxnSpPr>
            <a:stCxn id="12686" idx="5"/>
            <a:endCxn id="12760" idx="1"/>
          </p:cNvCxnSpPr>
          <p:nvPr/>
        </p:nvCxnSpPr>
        <p:spPr>
          <a:xfrm>
            <a:off x="3986366" y="4004291"/>
            <a:ext cx="20691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2" name="Google Shape;12762;p126"/>
          <p:cNvCxnSpPr>
            <a:stCxn id="12760" idx="7"/>
            <a:endCxn id="12753" idx="3"/>
          </p:cNvCxnSpPr>
          <p:nvPr/>
        </p:nvCxnSpPr>
        <p:spPr>
          <a:xfrm rot="10800000" flipH="1">
            <a:off x="6180926" y="4004409"/>
            <a:ext cx="2069100" cy="73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3" name="Google Shape;12763;p126"/>
          <p:cNvCxnSpPr>
            <a:stCxn id="12674" idx="5"/>
            <a:endCxn id="12760" idx="1"/>
          </p:cNvCxnSpPr>
          <p:nvPr/>
        </p:nvCxnSpPr>
        <p:spPr>
          <a:xfrm>
            <a:off x="5625386" y="2861291"/>
            <a:ext cx="429900" cy="1876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4" name="Google Shape;12764;p126"/>
          <p:cNvCxnSpPr>
            <a:stCxn id="12696" idx="4"/>
            <a:endCxn id="12760" idx="7"/>
          </p:cNvCxnSpPr>
          <p:nvPr/>
        </p:nvCxnSpPr>
        <p:spPr>
          <a:xfrm flipH="1">
            <a:off x="6181075" y="2882950"/>
            <a:ext cx="485700" cy="1854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5" name="Google Shape;12765;p126"/>
          <p:cNvCxnSpPr>
            <a:stCxn id="12681" idx="5"/>
            <a:endCxn id="12760" idx="1"/>
          </p:cNvCxnSpPr>
          <p:nvPr/>
        </p:nvCxnSpPr>
        <p:spPr>
          <a:xfrm>
            <a:off x="5076746" y="3318491"/>
            <a:ext cx="978600" cy="1419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6" name="Google Shape;12766;p126"/>
          <p:cNvCxnSpPr>
            <a:stCxn id="12717" idx="4"/>
            <a:endCxn id="12760" idx="7"/>
          </p:cNvCxnSpPr>
          <p:nvPr/>
        </p:nvCxnSpPr>
        <p:spPr>
          <a:xfrm flipH="1">
            <a:off x="6181015" y="3340150"/>
            <a:ext cx="1034400" cy="1397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7" name="Google Shape;12767;p126"/>
          <p:cNvCxnSpPr>
            <a:stCxn id="12675" idx="5"/>
            <a:endCxn id="12760" idx="1"/>
          </p:cNvCxnSpPr>
          <p:nvPr/>
        </p:nvCxnSpPr>
        <p:spPr>
          <a:xfrm>
            <a:off x="5899706" y="2480291"/>
            <a:ext cx="155700" cy="2257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8" name="Google Shape;12768;p126"/>
          <p:cNvCxnSpPr>
            <a:stCxn id="12695" idx="3"/>
            <a:endCxn id="12760" idx="7"/>
          </p:cNvCxnSpPr>
          <p:nvPr/>
        </p:nvCxnSpPr>
        <p:spPr>
          <a:xfrm flipH="1">
            <a:off x="6180864" y="2480291"/>
            <a:ext cx="148800" cy="2257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9" name="Google Shape;12769;p126"/>
          <p:cNvCxnSpPr>
            <a:stCxn id="12643" idx="5"/>
            <a:endCxn id="12686" idx="1"/>
          </p:cNvCxnSpPr>
          <p:nvPr/>
        </p:nvCxnSpPr>
        <p:spPr>
          <a:xfrm>
            <a:off x="3437726" y="2861291"/>
            <a:ext cx="423000" cy="1038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70" name="Google Shape;12770;p126"/>
          <p:cNvCxnSpPr>
            <a:stCxn id="12661" idx="3"/>
            <a:endCxn id="12686" idx="7"/>
          </p:cNvCxnSpPr>
          <p:nvPr/>
        </p:nvCxnSpPr>
        <p:spPr>
          <a:xfrm flipH="1">
            <a:off x="3986424" y="2861291"/>
            <a:ext cx="416100" cy="10383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71" name="Google Shape;12771;p126"/>
          <p:cNvSpPr/>
          <p:nvPr/>
        </p:nvSpPr>
        <p:spPr>
          <a:xfrm rot="10800000">
            <a:off x="2649900" y="3058750"/>
            <a:ext cx="352800" cy="133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72" name="Google Shape;12772;p126"/>
          <p:cNvSpPr/>
          <p:nvPr/>
        </p:nvSpPr>
        <p:spPr>
          <a:xfrm rot="10800000">
            <a:off x="4859700" y="3058750"/>
            <a:ext cx="352800" cy="133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73" name="Google Shape;12773;p126"/>
          <p:cNvSpPr/>
          <p:nvPr/>
        </p:nvSpPr>
        <p:spPr>
          <a:xfrm rot="10800000">
            <a:off x="7069500" y="3058750"/>
            <a:ext cx="352800" cy="133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74" name="Google Shape;12774;p126"/>
          <p:cNvSpPr/>
          <p:nvPr/>
        </p:nvSpPr>
        <p:spPr>
          <a:xfrm rot="10800000">
            <a:off x="8136300" y="3744550"/>
            <a:ext cx="352800" cy="133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75" name="Google Shape;12775;p126"/>
          <p:cNvSpPr/>
          <p:nvPr/>
        </p:nvSpPr>
        <p:spPr>
          <a:xfrm rot="10800000">
            <a:off x="9205300" y="3047025"/>
            <a:ext cx="352800" cy="133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76" name="Google Shape;12776;p126"/>
          <p:cNvSpPr/>
          <p:nvPr/>
        </p:nvSpPr>
        <p:spPr>
          <a:xfrm rot="10800000">
            <a:off x="5941725" y="4556550"/>
            <a:ext cx="352800" cy="133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77" name="Google Shape;12777;p126"/>
          <p:cNvSpPr/>
          <p:nvPr/>
        </p:nvSpPr>
        <p:spPr>
          <a:xfrm rot="10800000">
            <a:off x="3716700" y="3744550"/>
            <a:ext cx="352800" cy="133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78" name="Google Shape;12778;p126"/>
          <p:cNvSpPr txBox="1"/>
          <p:nvPr/>
        </p:nvSpPr>
        <p:spPr>
          <a:xfrm>
            <a:off x="2508525" y="3111550"/>
            <a:ext cx="141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3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79" name="Google Shape;12779;p126"/>
          <p:cNvSpPr txBox="1"/>
          <p:nvPr/>
        </p:nvSpPr>
        <p:spPr>
          <a:xfrm>
            <a:off x="3507900" y="3758950"/>
            <a:ext cx="1776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7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80" name="Google Shape;12780;p126"/>
          <p:cNvSpPr txBox="1"/>
          <p:nvPr/>
        </p:nvSpPr>
        <p:spPr>
          <a:xfrm>
            <a:off x="5602763" y="46628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15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81" name="Google Shape;12781;p126"/>
          <p:cNvSpPr/>
          <p:nvPr/>
        </p:nvSpPr>
        <p:spPr>
          <a:xfrm rot="10800000">
            <a:off x="7648400" y="4331517"/>
            <a:ext cx="352800" cy="133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82" name="Google Shape;12782;p126"/>
          <p:cNvSpPr/>
          <p:nvPr/>
        </p:nvSpPr>
        <p:spPr>
          <a:xfrm>
            <a:off x="7713934" y="4827631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83" name="Google Shape;12783;p126"/>
          <p:cNvSpPr txBox="1"/>
          <p:nvPr/>
        </p:nvSpPr>
        <p:spPr>
          <a:xfrm>
            <a:off x="8041900" y="4178250"/>
            <a:ext cx="26973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N-to-2 Mux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2-input BF16 Mult Switch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2-input BF32 Adder Switch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Forwarding FF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5" name="Google Shape;12785;p126"/>
          <p:cNvSpPr/>
          <p:nvPr/>
        </p:nvSpPr>
        <p:spPr>
          <a:xfrm>
            <a:off x="1782175" y="1830225"/>
            <a:ext cx="8670300" cy="254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86" name="Google Shape;12786;p126"/>
          <p:cNvSpPr txBox="1"/>
          <p:nvPr/>
        </p:nvSpPr>
        <p:spPr>
          <a:xfrm>
            <a:off x="4623275" y="3125775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11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87" name="Google Shape;12787;p126"/>
          <p:cNvSpPr/>
          <p:nvPr/>
        </p:nvSpPr>
        <p:spPr>
          <a:xfrm>
            <a:off x="2574675" y="277030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88" name="Google Shape;12788;p126"/>
          <p:cNvSpPr/>
          <p:nvPr/>
        </p:nvSpPr>
        <p:spPr>
          <a:xfrm>
            <a:off x="37189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89" name="Google Shape;12789;p126"/>
          <p:cNvSpPr/>
          <p:nvPr/>
        </p:nvSpPr>
        <p:spPr>
          <a:xfrm>
            <a:off x="39475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0" name="Google Shape;12790;p126"/>
          <p:cNvSpPr/>
          <p:nvPr/>
        </p:nvSpPr>
        <p:spPr>
          <a:xfrm>
            <a:off x="5928725" y="3939844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1" name="Google Shape;12791;p126"/>
          <p:cNvSpPr/>
          <p:nvPr/>
        </p:nvSpPr>
        <p:spPr>
          <a:xfrm>
            <a:off x="6157325" y="3939844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2" name="Google Shape;12792;p126"/>
          <p:cNvSpPr/>
          <p:nvPr/>
        </p:nvSpPr>
        <p:spPr>
          <a:xfrm>
            <a:off x="41761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3" name="Google Shape;12793;p126"/>
          <p:cNvSpPr/>
          <p:nvPr/>
        </p:nvSpPr>
        <p:spPr>
          <a:xfrm>
            <a:off x="34903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4" name="Google Shape;12794;p126"/>
          <p:cNvSpPr/>
          <p:nvPr/>
        </p:nvSpPr>
        <p:spPr>
          <a:xfrm>
            <a:off x="81385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5" name="Google Shape;12795;p126"/>
          <p:cNvSpPr/>
          <p:nvPr/>
        </p:nvSpPr>
        <p:spPr>
          <a:xfrm>
            <a:off x="83671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6" name="Google Shape;12796;p126"/>
          <p:cNvSpPr/>
          <p:nvPr/>
        </p:nvSpPr>
        <p:spPr>
          <a:xfrm>
            <a:off x="85957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7" name="Google Shape;12797;p126"/>
          <p:cNvSpPr/>
          <p:nvPr/>
        </p:nvSpPr>
        <p:spPr>
          <a:xfrm>
            <a:off x="79099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8" name="Google Shape;12798;p126"/>
          <p:cNvSpPr/>
          <p:nvPr/>
        </p:nvSpPr>
        <p:spPr>
          <a:xfrm>
            <a:off x="58525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99" name="Google Shape;12799;p126"/>
          <p:cNvSpPr/>
          <p:nvPr/>
        </p:nvSpPr>
        <p:spPr>
          <a:xfrm>
            <a:off x="61573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00" name="Google Shape;12800;p126"/>
          <p:cNvSpPr/>
          <p:nvPr/>
        </p:nvSpPr>
        <p:spPr>
          <a:xfrm>
            <a:off x="64621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01" name="Google Shape;12801;p126"/>
          <p:cNvSpPr/>
          <p:nvPr/>
        </p:nvSpPr>
        <p:spPr>
          <a:xfrm>
            <a:off x="5623925" y="3243475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02" name="Google Shape;12802;p126"/>
          <p:cNvSpPr/>
          <p:nvPr/>
        </p:nvSpPr>
        <p:spPr>
          <a:xfrm>
            <a:off x="5700125" y="3939844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03" name="Google Shape;12803;p126"/>
          <p:cNvSpPr/>
          <p:nvPr/>
        </p:nvSpPr>
        <p:spPr>
          <a:xfrm>
            <a:off x="6385925" y="3939844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04" name="Google Shape;12804;p126"/>
          <p:cNvSpPr/>
          <p:nvPr/>
        </p:nvSpPr>
        <p:spPr>
          <a:xfrm>
            <a:off x="6690725" y="3939844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05" name="Google Shape;12805;p126"/>
          <p:cNvSpPr/>
          <p:nvPr/>
        </p:nvSpPr>
        <p:spPr>
          <a:xfrm>
            <a:off x="5395325" y="3939844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806" name="Google Shape;12806;p126"/>
          <p:cNvCxnSpPr>
            <a:stCxn id="12673" idx="4"/>
            <a:endCxn id="12674" idx="1"/>
          </p:cNvCxnSpPr>
          <p:nvPr/>
        </p:nvCxnSpPr>
        <p:spPr>
          <a:xfrm>
            <a:off x="5288275" y="2501950"/>
            <a:ext cx="211500" cy="2547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07" name="Google Shape;12807;p126"/>
          <p:cNvSpPr txBox="1"/>
          <p:nvPr/>
        </p:nvSpPr>
        <p:spPr>
          <a:xfrm>
            <a:off x="8452125" y="2654350"/>
            <a:ext cx="4230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25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08" name="Google Shape;12808;p126"/>
          <p:cNvSpPr txBox="1"/>
          <p:nvPr/>
        </p:nvSpPr>
        <p:spPr>
          <a:xfrm>
            <a:off x="5099325" y="2654350"/>
            <a:ext cx="429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13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09" name="Google Shape;12809;p126"/>
          <p:cNvSpPr txBox="1"/>
          <p:nvPr/>
        </p:nvSpPr>
        <p:spPr>
          <a:xfrm>
            <a:off x="7309076" y="2654350"/>
            <a:ext cx="485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21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10" name="Google Shape;12810;p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"/>
              <a:t>SIGMA O(</a:t>
            </a:r>
            <a:r>
              <a:rPr lang="en" err="1"/>
              <a:t>logN</a:t>
            </a:r>
            <a:r>
              <a:rPr lang="en"/>
              <a:t>) Reduction Network</a:t>
            </a:r>
            <a:endParaRPr/>
          </a:p>
        </p:txBody>
      </p:sp>
      <p:sp>
        <p:nvSpPr>
          <p:cNvPr id="12811" name="Google Shape;12811;p1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59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2812" name="Google Shape;12812;p126"/>
          <p:cNvSpPr/>
          <p:nvPr/>
        </p:nvSpPr>
        <p:spPr>
          <a:xfrm>
            <a:off x="2879475" y="277030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13" name="Google Shape;12813;p126"/>
          <p:cNvSpPr/>
          <p:nvPr/>
        </p:nvSpPr>
        <p:spPr>
          <a:xfrm>
            <a:off x="3678925" y="277305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14" name="Google Shape;12814;p126"/>
          <p:cNvSpPr/>
          <p:nvPr/>
        </p:nvSpPr>
        <p:spPr>
          <a:xfrm>
            <a:off x="3983725" y="277305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15" name="Google Shape;12815;p126"/>
          <p:cNvSpPr/>
          <p:nvPr/>
        </p:nvSpPr>
        <p:spPr>
          <a:xfrm>
            <a:off x="4784475" y="277030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16" name="Google Shape;12816;p126"/>
          <p:cNvSpPr/>
          <p:nvPr/>
        </p:nvSpPr>
        <p:spPr>
          <a:xfrm>
            <a:off x="5089275" y="277030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17" name="Google Shape;12817;p126"/>
          <p:cNvSpPr/>
          <p:nvPr/>
        </p:nvSpPr>
        <p:spPr>
          <a:xfrm>
            <a:off x="5888725" y="277305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18" name="Google Shape;12818;p126"/>
          <p:cNvSpPr/>
          <p:nvPr/>
        </p:nvSpPr>
        <p:spPr>
          <a:xfrm>
            <a:off x="6193525" y="277305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19" name="Google Shape;12819;p126"/>
          <p:cNvSpPr/>
          <p:nvPr/>
        </p:nvSpPr>
        <p:spPr>
          <a:xfrm>
            <a:off x="6994275" y="277030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0" name="Google Shape;12820;p126"/>
          <p:cNvSpPr/>
          <p:nvPr/>
        </p:nvSpPr>
        <p:spPr>
          <a:xfrm>
            <a:off x="7299075" y="277030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1" name="Google Shape;12821;p126"/>
          <p:cNvSpPr/>
          <p:nvPr/>
        </p:nvSpPr>
        <p:spPr>
          <a:xfrm>
            <a:off x="8098525" y="277305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2" name="Google Shape;12822;p126"/>
          <p:cNvSpPr/>
          <p:nvPr/>
        </p:nvSpPr>
        <p:spPr>
          <a:xfrm>
            <a:off x="8403325" y="277305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3" name="Google Shape;12823;p126"/>
          <p:cNvSpPr/>
          <p:nvPr/>
        </p:nvSpPr>
        <p:spPr>
          <a:xfrm>
            <a:off x="9165325" y="277305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4" name="Google Shape;12824;p126"/>
          <p:cNvSpPr/>
          <p:nvPr/>
        </p:nvSpPr>
        <p:spPr>
          <a:xfrm>
            <a:off x="9470125" y="2773050"/>
            <a:ext cx="1776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5" name="Google Shape;12825;p126"/>
          <p:cNvSpPr/>
          <p:nvPr/>
        </p:nvSpPr>
        <p:spPr>
          <a:xfrm>
            <a:off x="7709454" y="5120346"/>
            <a:ext cx="2010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6" name="Google Shape;12826;p126"/>
          <p:cNvSpPr txBox="1"/>
          <p:nvPr/>
        </p:nvSpPr>
        <p:spPr>
          <a:xfrm>
            <a:off x="201325" y="1521950"/>
            <a:ext cx="14691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Different clusters of partial sums.</a:t>
            </a:r>
            <a:endParaRPr kumimoji="0" sz="1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7" name="Google Shape;12827;p126"/>
          <p:cNvSpPr/>
          <p:nvPr/>
        </p:nvSpPr>
        <p:spPr>
          <a:xfrm>
            <a:off x="1416975" y="1915200"/>
            <a:ext cx="211500" cy="14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8" name="Google Shape;12828;p126"/>
          <p:cNvSpPr/>
          <p:nvPr/>
        </p:nvSpPr>
        <p:spPr>
          <a:xfrm>
            <a:off x="20520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9" name="Google Shape;12829;p126"/>
          <p:cNvSpPr/>
          <p:nvPr/>
        </p:nvSpPr>
        <p:spPr>
          <a:xfrm>
            <a:off x="23263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0" name="Google Shape;12830;p126"/>
          <p:cNvSpPr/>
          <p:nvPr/>
        </p:nvSpPr>
        <p:spPr>
          <a:xfrm>
            <a:off x="26006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1" name="Google Shape;12831;p126"/>
          <p:cNvSpPr/>
          <p:nvPr/>
        </p:nvSpPr>
        <p:spPr>
          <a:xfrm>
            <a:off x="17777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2" name="Google Shape;12832;p126"/>
          <p:cNvSpPr/>
          <p:nvPr/>
        </p:nvSpPr>
        <p:spPr>
          <a:xfrm>
            <a:off x="191453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3" name="Google Shape;12833;p126"/>
          <p:cNvSpPr/>
          <p:nvPr/>
        </p:nvSpPr>
        <p:spPr>
          <a:xfrm>
            <a:off x="218885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4" name="Google Shape;12834;p126"/>
          <p:cNvSpPr/>
          <p:nvPr/>
        </p:nvSpPr>
        <p:spPr>
          <a:xfrm>
            <a:off x="246317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5" name="Google Shape;12835;p126"/>
          <p:cNvSpPr/>
          <p:nvPr/>
        </p:nvSpPr>
        <p:spPr>
          <a:xfrm>
            <a:off x="31493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6" name="Google Shape;12836;p126"/>
          <p:cNvSpPr/>
          <p:nvPr/>
        </p:nvSpPr>
        <p:spPr>
          <a:xfrm>
            <a:off x="34236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7" name="Google Shape;12837;p126"/>
          <p:cNvSpPr/>
          <p:nvPr/>
        </p:nvSpPr>
        <p:spPr>
          <a:xfrm>
            <a:off x="36979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8" name="Google Shape;12838;p126"/>
          <p:cNvSpPr/>
          <p:nvPr/>
        </p:nvSpPr>
        <p:spPr>
          <a:xfrm>
            <a:off x="28750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39" name="Google Shape;12839;p126"/>
          <p:cNvSpPr/>
          <p:nvPr/>
        </p:nvSpPr>
        <p:spPr>
          <a:xfrm>
            <a:off x="301181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0" name="Google Shape;12840;p126"/>
          <p:cNvSpPr/>
          <p:nvPr/>
        </p:nvSpPr>
        <p:spPr>
          <a:xfrm>
            <a:off x="328613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1" name="Google Shape;12841;p126"/>
          <p:cNvSpPr/>
          <p:nvPr/>
        </p:nvSpPr>
        <p:spPr>
          <a:xfrm>
            <a:off x="356045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2" name="Google Shape;12842;p126"/>
          <p:cNvSpPr/>
          <p:nvPr/>
        </p:nvSpPr>
        <p:spPr>
          <a:xfrm>
            <a:off x="2737495" y="3192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3" name="Google Shape;12843;p126"/>
          <p:cNvSpPr/>
          <p:nvPr/>
        </p:nvSpPr>
        <p:spPr>
          <a:xfrm>
            <a:off x="42397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4" name="Google Shape;12844;p126"/>
          <p:cNvSpPr/>
          <p:nvPr/>
        </p:nvSpPr>
        <p:spPr>
          <a:xfrm>
            <a:off x="45140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5" name="Google Shape;12845;p126"/>
          <p:cNvSpPr/>
          <p:nvPr/>
        </p:nvSpPr>
        <p:spPr>
          <a:xfrm>
            <a:off x="47883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6" name="Google Shape;12846;p126"/>
          <p:cNvSpPr/>
          <p:nvPr/>
        </p:nvSpPr>
        <p:spPr>
          <a:xfrm>
            <a:off x="39653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7" name="Google Shape;12847;p126"/>
          <p:cNvSpPr/>
          <p:nvPr/>
        </p:nvSpPr>
        <p:spPr>
          <a:xfrm>
            <a:off x="410219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8" name="Google Shape;12848;p126"/>
          <p:cNvSpPr/>
          <p:nvPr/>
        </p:nvSpPr>
        <p:spPr>
          <a:xfrm>
            <a:off x="437651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49" name="Google Shape;12849;p126"/>
          <p:cNvSpPr/>
          <p:nvPr/>
        </p:nvSpPr>
        <p:spPr>
          <a:xfrm>
            <a:off x="465083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0" name="Google Shape;12850;p126"/>
          <p:cNvSpPr/>
          <p:nvPr/>
        </p:nvSpPr>
        <p:spPr>
          <a:xfrm>
            <a:off x="53369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1" name="Google Shape;12851;p126"/>
          <p:cNvSpPr/>
          <p:nvPr/>
        </p:nvSpPr>
        <p:spPr>
          <a:xfrm>
            <a:off x="56113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2" name="Google Shape;12852;p126"/>
          <p:cNvSpPr/>
          <p:nvPr/>
        </p:nvSpPr>
        <p:spPr>
          <a:xfrm>
            <a:off x="58856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3" name="Google Shape;12853;p126"/>
          <p:cNvSpPr/>
          <p:nvPr/>
        </p:nvSpPr>
        <p:spPr>
          <a:xfrm>
            <a:off x="50626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4" name="Google Shape;12854;p126"/>
          <p:cNvSpPr/>
          <p:nvPr/>
        </p:nvSpPr>
        <p:spPr>
          <a:xfrm>
            <a:off x="519947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5" name="Google Shape;12855;p126"/>
          <p:cNvSpPr/>
          <p:nvPr/>
        </p:nvSpPr>
        <p:spPr>
          <a:xfrm>
            <a:off x="547379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6" name="Google Shape;12856;p126"/>
          <p:cNvSpPr/>
          <p:nvPr/>
        </p:nvSpPr>
        <p:spPr>
          <a:xfrm>
            <a:off x="574811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7" name="Google Shape;12857;p126"/>
          <p:cNvSpPr/>
          <p:nvPr/>
        </p:nvSpPr>
        <p:spPr>
          <a:xfrm>
            <a:off x="4925155" y="3192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8" name="Google Shape;12858;p126"/>
          <p:cNvSpPr/>
          <p:nvPr/>
        </p:nvSpPr>
        <p:spPr>
          <a:xfrm>
            <a:off x="3834775" y="3878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59" name="Google Shape;12859;p126"/>
          <p:cNvSpPr/>
          <p:nvPr/>
        </p:nvSpPr>
        <p:spPr>
          <a:xfrm>
            <a:off x="64411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0" name="Google Shape;12860;p126"/>
          <p:cNvSpPr/>
          <p:nvPr/>
        </p:nvSpPr>
        <p:spPr>
          <a:xfrm>
            <a:off x="67154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1" name="Google Shape;12861;p126"/>
          <p:cNvSpPr/>
          <p:nvPr/>
        </p:nvSpPr>
        <p:spPr>
          <a:xfrm>
            <a:off x="69898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2" name="Google Shape;12862;p126"/>
          <p:cNvSpPr/>
          <p:nvPr/>
        </p:nvSpPr>
        <p:spPr>
          <a:xfrm>
            <a:off x="61668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3" name="Google Shape;12863;p126"/>
          <p:cNvSpPr/>
          <p:nvPr/>
        </p:nvSpPr>
        <p:spPr>
          <a:xfrm>
            <a:off x="630365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4" name="Google Shape;12864;p126"/>
          <p:cNvSpPr/>
          <p:nvPr/>
        </p:nvSpPr>
        <p:spPr>
          <a:xfrm>
            <a:off x="657797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5" name="Google Shape;12865;p126"/>
          <p:cNvSpPr/>
          <p:nvPr/>
        </p:nvSpPr>
        <p:spPr>
          <a:xfrm>
            <a:off x="685229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6" name="Google Shape;12866;p126"/>
          <p:cNvSpPr/>
          <p:nvPr/>
        </p:nvSpPr>
        <p:spPr>
          <a:xfrm>
            <a:off x="75384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7" name="Google Shape;12867;p126"/>
          <p:cNvSpPr/>
          <p:nvPr/>
        </p:nvSpPr>
        <p:spPr>
          <a:xfrm>
            <a:off x="78127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8" name="Google Shape;12868;p126"/>
          <p:cNvSpPr/>
          <p:nvPr/>
        </p:nvSpPr>
        <p:spPr>
          <a:xfrm>
            <a:off x="80870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69" name="Google Shape;12869;p126"/>
          <p:cNvSpPr/>
          <p:nvPr/>
        </p:nvSpPr>
        <p:spPr>
          <a:xfrm>
            <a:off x="72641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0" name="Google Shape;12870;p126"/>
          <p:cNvSpPr/>
          <p:nvPr/>
        </p:nvSpPr>
        <p:spPr>
          <a:xfrm>
            <a:off x="740093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1" name="Google Shape;12871;p126"/>
          <p:cNvSpPr/>
          <p:nvPr/>
        </p:nvSpPr>
        <p:spPr>
          <a:xfrm>
            <a:off x="767525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2" name="Google Shape;12872;p126"/>
          <p:cNvSpPr/>
          <p:nvPr/>
        </p:nvSpPr>
        <p:spPr>
          <a:xfrm>
            <a:off x="794957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3" name="Google Shape;12873;p126"/>
          <p:cNvSpPr/>
          <p:nvPr/>
        </p:nvSpPr>
        <p:spPr>
          <a:xfrm>
            <a:off x="7126615" y="3192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4" name="Google Shape;12874;p126"/>
          <p:cNvSpPr/>
          <p:nvPr/>
        </p:nvSpPr>
        <p:spPr>
          <a:xfrm>
            <a:off x="86288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5" name="Google Shape;12875;p126"/>
          <p:cNvSpPr/>
          <p:nvPr/>
        </p:nvSpPr>
        <p:spPr>
          <a:xfrm>
            <a:off x="89031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6" name="Google Shape;12876;p126"/>
          <p:cNvSpPr/>
          <p:nvPr/>
        </p:nvSpPr>
        <p:spPr>
          <a:xfrm>
            <a:off x="917747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7" name="Google Shape;12877;p126"/>
          <p:cNvSpPr/>
          <p:nvPr/>
        </p:nvSpPr>
        <p:spPr>
          <a:xfrm>
            <a:off x="83545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8" name="Google Shape;12878;p126"/>
          <p:cNvSpPr/>
          <p:nvPr/>
        </p:nvSpPr>
        <p:spPr>
          <a:xfrm>
            <a:off x="849131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79" name="Google Shape;12879;p126"/>
          <p:cNvSpPr/>
          <p:nvPr/>
        </p:nvSpPr>
        <p:spPr>
          <a:xfrm>
            <a:off x="876563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80" name="Google Shape;12880;p126"/>
          <p:cNvSpPr/>
          <p:nvPr/>
        </p:nvSpPr>
        <p:spPr>
          <a:xfrm>
            <a:off x="903995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81" name="Google Shape;12881;p126"/>
          <p:cNvSpPr/>
          <p:nvPr/>
        </p:nvSpPr>
        <p:spPr>
          <a:xfrm>
            <a:off x="972611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82" name="Google Shape;12882;p126"/>
          <p:cNvSpPr/>
          <p:nvPr/>
        </p:nvSpPr>
        <p:spPr>
          <a:xfrm>
            <a:off x="945179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83" name="Google Shape;12883;p126"/>
          <p:cNvSpPr/>
          <p:nvPr/>
        </p:nvSpPr>
        <p:spPr>
          <a:xfrm>
            <a:off x="958859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84" name="Google Shape;12884;p126"/>
          <p:cNvSpPr/>
          <p:nvPr/>
        </p:nvSpPr>
        <p:spPr>
          <a:xfrm>
            <a:off x="9862915" y="2735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85" name="Google Shape;12885;p126"/>
          <p:cNvSpPr/>
          <p:nvPr/>
        </p:nvSpPr>
        <p:spPr>
          <a:xfrm>
            <a:off x="9314275" y="3192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86" name="Google Shape;12886;p126"/>
          <p:cNvSpPr/>
          <p:nvPr/>
        </p:nvSpPr>
        <p:spPr>
          <a:xfrm>
            <a:off x="8223895" y="3878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87" name="Google Shape;12887;p126"/>
          <p:cNvSpPr/>
          <p:nvPr/>
        </p:nvSpPr>
        <p:spPr>
          <a:xfrm>
            <a:off x="6029335" y="47162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88" name="Google Shape;12888;p126"/>
          <p:cNvSpPr/>
          <p:nvPr/>
        </p:nvSpPr>
        <p:spPr>
          <a:xfrm>
            <a:off x="7713934" y="4827631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90" name="Google Shape;12890;p126"/>
          <p:cNvSpPr/>
          <p:nvPr/>
        </p:nvSpPr>
        <p:spPr>
          <a:xfrm>
            <a:off x="7719239" y="4572374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91" name="Google Shape;12891;p126"/>
          <p:cNvSpPr/>
          <p:nvPr/>
        </p:nvSpPr>
        <p:spPr>
          <a:xfrm>
            <a:off x="1000043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92" name="Google Shape;12892;p126"/>
          <p:cNvSpPr/>
          <p:nvPr/>
        </p:nvSpPr>
        <p:spPr>
          <a:xfrm>
            <a:off x="10274755" y="2095025"/>
            <a:ext cx="177600" cy="147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93" name="Google Shape;12893;p126"/>
          <p:cNvSpPr/>
          <p:nvPr/>
        </p:nvSpPr>
        <p:spPr>
          <a:xfrm>
            <a:off x="10137235" y="2354050"/>
            <a:ext cx="177600" cy="147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69B6D1-9917-4A41-9794-004E53FB5ED6}"/>
              </a:ext>
            </a:extLst>
          </p:cNvPr>
          <p:cNvSpPr/>
          <p:nvPr/>
        </p:nvSpPr>
        <p:spPr>
          <a:xfrm>
            <a:off x="435420" y="4297510"/>
            <a:ext cx="2607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>
                <a:highlight>
                  <a:srgbClr val="FFFF00"/>
                </a:highlight>
              </a:rPr>
              <a:t>Forwarding Adder Network (FAN)</a:t>
            </a:r>
            <a:endParaRPr lang="en-US" sz="1400">
              <a:highlight>
                <a:srgbClr val="FFFF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F50D00-E629-7C41-AFA5-323D9C2D1EE7}"/>
              </a:ext>
            </a:extLst>
          </p:cNvPr>
          <p:cNvSpPr/>
          <p:nvPr/>
        </p:nvSpPr>
        <p:spPr>
          <a:xfrm>
            <a:off x="2471145" y="5458516"/>
            <a:ext cx="6001120" cy="614362"/>
          </a:xfrm>
          <a:prstGeom prst="rect">
            <a:avLst/>
          </a:prstGeom>
          <a:solidFill>
            <a:schemeClr val="accent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Guarantees non-blocking reductions of arbitrary sizes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7D81347-86DA-2779-3B82-CD2CB471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7925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A892990-6AFF-A95F-0746-BD8DE35A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67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DNN accelerators?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Millions of Parameters (i.e., weights)</a:t>
            </a:r>
          </a:p>
          <a:p>
            <a:pPr lvl="1"/>
            <a:r>
              <a:rPr lang="en-US"/>
              <a:t>Billions of computations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Heavy data movement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99462"/>
              </p:ext>
            </p:extLst>
          </p:nvPr>
        </p:nvGraphicFramePr>
        <p:xfrm>
          <a:off x="1629492" y="1848267"/>
          <a:ext cx="5358188" cy="2346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09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292">
                <a:tc>
                  <a:txBody>
                    <a:bodyPr/>
                    <a:lstStyle/>
                    <a:p>
                      <a:r>
                        <a:rPr lang="en-US" sz="1600"/>
                        <a:t>DNN 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Number of 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92">
                <a:tc>
                  <a:txBody>
                    <a:bodyPr/>
                    <a:lstStyle/>
                    <a:p>
                      <a:r>
                        <a:rPr lang="en-US" sz="1600" err="1"/>
                        <a:t>AlexNet</a:t>
                      </a:r>
                      <a:r>
                        <a:rPr lang="en-US" sz="1600" baseline="0"/>
                        <a:t> (2012)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/>
                        <a:t>3.98M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92">
                <a:tc>
                  <a:txBody>
                    <a:bodyPr/>
                    <a:lstStyle/>
                    <a:p>
                      <a:r>
                        <a:rPr lang="is-IS" sz="1600"/>
                        <a:t>VGGnet-16 (2014)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/>
                        <a:t>28.25M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92">
                <a:tc>
                  <a:txBody>
                    <a:bodyPr/>
                    <a:lstStyle/>
                    <a:p>
                      <a:r>
                        <a:rPr lang="en-US" sz="1600" err="1"/>
                        <a:t>GoogleNet</a:t>
                      </a:r>
                      <a:r>
                        <a:rPr lang="en-US" sz="1600"/>
                        <a:t>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6.77M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92">
                <a:tc>
                  <a:txBody>
                    <a:bodyPr/>
                    <a:lstStyle/>
                    <a:p>
                      <a:r>
                        <a:rPr lang="is-IS" sz="1600"/>
                        <a:t>Resnet-50 (2016)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/>
                        <a:t>DLRM (2019)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540M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915312"/>
                  </a:ext>
                </a:extLst>
              </a:tr>
              <a:tr h="314292">
                <a:tc>
                  <a:txBody>
                    <a:bodyPr/>
                    <a:lstStyle/>
                    <a:p>
                      <a:r>
                        <a:rPr lang="en-US" sz="1600"/>
                        <a:t>Megatron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8.3B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0" y="4647352"/>
            <a:ext cx="4144180" cy="151918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70525" y="1489262"/>
            <a:ext cx="316751" cy="323282"/>
          </a:xfrm>
          <a:prstGeom prst="rightArrow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94065" y="1433253"/>
            <a:ext cx="3725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Need lots of parallel compute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570525" y="4260701"/>
            <a:ext cx="316751" cy="323282"/>
          </a:xfrm>
          <a:prstGeom prst="rightArrow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0633" y="4192050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Need to reduce energy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680472" y="2372358"/>
            <a:ext cx="2031160" cy="635000"/>
          </a:xfrm>
          <a:prstGeom prst="wedgeRoundRectCallout">
            <a:avLst>
              <a:gd name="adj1" fmla="val -26115"/>
              <a:gd name="adj2" fmla="val -135500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This makes CPUs inefficient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611779" y="5141852"/>
            <a:ext cx="2031160" cy="635000"/>
          </a:xfrm>
          <a:prstGeom prst="wedgeRoundRectCallout">
            <a:avLst>
              <a:gd name="adj1" fmla="val -26115"/>
              <a:gd name="adj2" fmla="val -135500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This makes GPUs inefficient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1E42B349-4412-08B2-9B2C-4E471550B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15B1450-F578-BD10-455B-479F0CAA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97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  <p:bldP spid="7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0771-3B55-204D-9F52-965AE0A8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C4955-B155-A246-9532-AD890BC5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60</a:t>
            </a:fld>
            <a:endParaRPr 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400A2-3F3F-A649-AA73-93AA53068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DNN Accelerators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Benefits of Mapping Flexibility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Communication-centric Accelerators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Case Study</a:t>
            </a:r>
          </a:p>
          <a:p>
            <a:r>
              <a:rPr lang="en-US">
                <a:solidFill>
                  <a:schemeClr val="accent5"/>
                </a:solidFill>
              </a:rPr>
              <a:t>Conclusion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595FBD1-C127-7E2C-77F6-917C257D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4ECC7-5267-A6C1-A397-A090234A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5956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7967"/>
            <a:ext cx="10515600" cy="52130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/>
              <a:t>DNN models evolving rapidly</a:t>
            </a:r>
          </a:p>
          <a:p>
            <a:pPr lvl="1"/>
            <a:r>
              <a:rPr lang="en-US" sz="2000">
                <a:solidFill>
                  <a:schemeClr val="accent5"/>
                </a:solidFill>
              </a:rPr>
              <a:t>Flexible Mapping </a:t>
            </a:r>
            <a:r>
              <a:rPr lang="en-US" sz="2000"/>
              <a:t>support needed to future-proof DNN accelerators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 b="1"/>
              <a:t>Communication-centric Accelerator Design</a:t>
            </a:r>
          </a:p>
          <a:p>
            <a:pPr lvl="1"/>
            <a:r>
              <a:rPr lang="en-US" sz="2000"/>
              <a:t>Rigid Accelerators (e.g., Systolic Arrays) limit mapping efficiency </a:t>
            </a:r>
          </a:p>
          <a:p>
            <a:pPr lvl="1"/>
            <a:r>
              <a:rPr lang="en-US" sz="2000">
                <a:solidFill>
                  <a:schemeClr val="accent5"/>
                </a:solidFill>
              </a:rPr>
              <a:t>Flexible distribution and collection networks within accelerators </a:t>
            </a:r>
            <a:r>
              <a:rPr lang="en-US" sz="2000"/>
              <a:t>provide mapping flexibility</a:t>
            </a:r>
          </a:p>
          <a:p>
            <a:pPr lvl="2"/>
            <a:r>
              <a:rPr lang="en-US" sz="1800"/>
              <a:t>Ability to create dot-products of arbitrary and unequal sizes</a:t>
            </a:r>
          </a:p>
          <a:p>
            <a:pPr lvl="3"/>
            <a:r>
              <a:rPr lang="en-US" sz="1600">
                <a:solidFill>
                  <a:schemeClr val="accent5"/>
                </a:solidFill>
              </a:rPr>
              <a:t>Example: MAERI (ASPLOS 2018), SIGMA (HPCA 2020)</a:t>
            </a:r>
          </a:p>
          <a:p>
            <a:pPr lvl="3"/>
            <a:endParaRPr lang="en-US" sz="1400">
              <a:solidFill>
                <a:schemeClr val="accent5"/>
              </a:solidFill>
            </a:endParaRPr>
          </a:p>
          <a:p>
            <a:pPr lvl="3"/>
            <a:endParaRPr lang="en-US" sz="1400">
              <a:solidFill>
                <a:schemeClr val="accent5"/>
              </a:solidFill>
            </a:endParaRPr>
          </a:p>
          <a:p>
            <a:pPr lvl="3"/>
            <a:endParaRPr lang="en-US" sz="1400">
              <a:solidFill>
                <a:schemeClr val="accent5"/>
              </a:solidFill>
            </a:endParaRPr>
          </a:p>
          <a:p>
            <a:pPr lvl="3"/>
            <a:endParaRPr lang="en-US" sz="1400">
              <a:solidFill>
                <a:schemeClr val="accent5"/>
              </a:solidFill>
            </a:endParaRPr>
          </a:p>
          <a:p>
            <a:pPr marL="0" indent="0" algn="r">
              <a:buNone/>
            </a:pPr>
            <a:r>
              <a:rPr lang="en-US" sz="1600" b="1"/>
              <a:t>Acknowledgments</a:t>
            </a:r>
          </a:p>
          <a:p>
            <a:pPr marL="457200" lvl="1" indent="0" algn="r">
              <a:buNone/>
            </a:pPr>
            <a:r>
              <a:rPr lang="en-US" sz="1400" err="1"/>
              <a:t>Hyoukjun</a:t>
            </a:r>
            <a:r>
              <a:rPr lang="en-US" sz="1400"/>
              <a:t> Kwon (now at Meta) – Developer of MAERI</a:t>
            </a:r>
          </a:p>
          <a:p>
            <a:pPr marL="457200" lvl="1" indent="0" algn="r">
              <a:buNone/>
            </a:pPr>
            <a:r>
              <a:rPr lang="en-US" sz="1400"/>
              <a:t>Zhongyuan Zhao (now at Cornell) – Developer of mRNA</a:t>
            </a:r>
          </a:p>
          <a:p>
            <a:pPr marL="457200" lvl="1" indent="0" algn="r">
              <a:buNone/>
            </a:pPr>
            <a:r>
              <a:rPr lang="en-US" sz="1400"/>
              <a:t>Eric Qin (Georgia Tech) – Developer of SIGMA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FF73930-57A4-E5EB-A402-060553FB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/>
              <a:t>STONNE Tutorial @ASPLOS 2023                                        José L. </a:t>
            </a:r>
            <a:r>
              <a:rPr lang="en-US" err="1"/>
              <a:t>Abellán</a:t>
            </a:r>
            <a:r>
              <a:rPr lang="en-US"/>
              <a:t> | University of Murcia</a:t>
            </a:r>
            <a:endParaRPr lang="id-ID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F9BA60-269C-DB17-FB9D-228AE502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172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B4002-A1D5-FE0E-73B8-C4542B3C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dirty="0" err="1">
                <a:cs typeface="Calibri"/>
              </a:rPr>
              <a:t>Acknowledgements</a:t>
            </a:r>
            <a:endParaRPr lang="es-ES" dirty="0" err="1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438D36-6BFD-8E59-0C99-F2FFA56D3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789FC-1B75-9941-BC02-839E27993070}" type="datetime4">
              <a:rPr lang="en-US" smtClean="0"/>
              <a:t>March 27, 2023</a:t>
            </a:fld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8735BF-B8C1-43F5-3097-58894DE2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45D5-C091-2E4F-8430-35B0416CC0E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D12BF4-F98A-5943-6B63-EAA300AC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s-ES" dirty="0">
                <a:ea typeface="+mn-lt"/>
                <a:cs typeface="+mn-lt"/>
              </a:rPr>
            </a:br>
            <a:endParaRPr lang="es-ES" dirty="0">
              <a:ea typeface="+mn-lt"/>
              <a:cs typeface="+mn-lt"/>
            </a:endParaRPr>
          </a:p>
          <a:p>
            <a:endParaRPr lang="es-ES" dirty="0">
              <a:cs typeface="Calibri"/>
            </a:endParaRPr>
          </a:p>
        </p:txBody>
      </p:sp>
      <p:pic>
        <p:nvPicPr>
          <p:cNvPr id="8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C9D13CE-0421-C52E-BE27-3B70A3A4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37" y="2209851"/>
            <a:ext cx="6768860" cy="1575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D3232-BB04-F604-8B94-1E2556053158}"/>
              </a:ext>
            </a:extLst>
          </p:cNvPr>
          <p:cNvSpPr txBox="1"/>
          <p:nvPr/>
        </p:nvSpPr>
        <p:spPr>
          <a:xfrm>
            <a:off x="1145740" y="4111511"/>
            <a:ext cx="7389755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/>
              <a:t>Co-Design Center for Artificial Intelligence-Focused Architectures and Algorithms Funded By </a:t>
            </a:r>
            <a:endParaRPr lang="en-US" sz="1500">
              <a:cs typeface="Calibri"/>
            </a:endParaRPr>
          </a:p>
          <a:p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</p:txBody>
      </p:sp>
      <p:pic>
        <p:nvPicPr>
          <p:cNvPr id="11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C572EE1-B3C9-D12A-4A1D-B8DDDB58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71" y="4678461"/>
            <a:ext cx="2743200" cy="1097280"/>
          </a:xfrm>
          <a:prstGeom prst="rect">
            <a:avLst/>
          </a:prstGeom>
        </p:spPr>
      </p:pic>
      <p:pic>
        <p:nvPicPr>
          <p:cNvPr id="13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CDBFBE-CC5F-4E1E-1897-3C386088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24" y="4770746"/>
            <a:ext cx="4206898" cy="86337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1B4D427-AE93-3E8B-DDCD-860EDD5F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8418" y="6402254"/>
            <a:ext cx="7475054" cy="365125"/>
          </a:xfrm>
        </p:spPr>
        <p:txBody>
          <a:bodyPr/>
          <a:lstStyle/>
          <a:p>
            <a:pPr algn="ctr"/>
            <a:r>
              <a:rPr lang="en-US"/>
              <a:t>STONNE Tutorial @ASPLOS 2023   </a:t>
            </a:r>
          </a:p>
        </p:txBody>
      </p:sp>
    </p:spTree>
    <p:extLst>
      <p:ext uri="{BB962C8B-B14F-4D97-AF65-F5344CB8AC3E}">
        <p14:creationId xmlns:p14="http://schemas.microsoft.com/office/powerpoint/2010/main" val="2165096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29A4A505-69F9-4533-B339-2A99B67FDD6A}"/>
              </a:ext>
            </a:extLst>
          </p:cNvPr>
          <p:cNvSpPr>
            <a:spLocks/>
          </p:cNvSpPr>
          <p:nvPr/>
        </p:nvSpPr>
        <p:spPr bwMode="auto">
          <a:xfrm>
            <a:off x="10708131" y="1929042"/>
            <a:ext cx="508402" cy="855478"/>
          </a:xfrm>
          <a:custGeom>
            <a:avLst/>
            <a:gdLst>
              <a:gd name="T0" fmla="*/ 0 w 976"/>
              <a:gd name="T1" fmla="*/ 0 h 976"/>
              <a:gd name="T2" fmla="*/ 976 w 976"/>
              <a:gd name="T3" fmla="*/ 0 h 976"/>
              <a:gd name="T4" fmla="*/ 976 w 976"/>
              <a:gd name="T5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976">
                <a:moveTo>
                  <a:pt x="0" y="0"/>
                </a:moveTo>
                <a:lnTo>
                  <a:pt x="976" y="0"/>
                </a:lnTo>
                <a:lnTo>
                  <a:pt x="976" y="976"/>
                </a:lnTo>
              </a:path>
            </a:pathLst>
          </a:custGeom>
          <a:noFill/>
          <a:ln w="793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C233D66-8E46-496D-918D-97CA42858038}"/>
              </a:ext>
            </a:extLst>
          </p:cNvPr>
          <p:cNvSpPr>
            <a:spLocks/>
          </p:cNvSpPr>
          <p:nvPr/>
        </p:nvSpPr>
        <p:spPr bwMode="auto">
          <a:xfrm rot="10800000">
            <a:off x="3436974" y="5586835"/>
            <a:ext cx="508402" cy="508402"/>
          </a:xfrm>
          <a:custGeom>
            <a:avLst/>
            <a:gdLst>
              <a:gd name="T0" fmla="*/ 0 w 976"/>
              <a:gd name="T1" fmla="*/ 0 h 976"/>
              <a:gd name="T2" fmla="*/ 976 w 976"/>
              <a:gd name="T3" fmla="*/ 0 h 976"/>
              <a:gd name="T4" fmla="*/ 976 w 976"/>
              <a:gd name="T5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976">
                <a:moveTo>
                  <a:pt x="0" y="0"/>
                </a:moveTo>
                <a:lnTo>
                  <a:pt x="976" y="0"/>
                </a:lnTo>
                <a:lnTo>
                  <a:pt x="976" y="976"/>
                </a:lnTo>
              </a:path>
            </a:pathLst>
          </a:custGeom>
          <a:noFill/>
          <a:ln w="793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E03802-56B1-D24C-8F72-9B43AA3C35E6}"/>
              </a:ext>
            </a:extLst>
          </p:cNvPr>
          <p:cNvSpPr/>
          <p:nvPr/>
        </p:nvSpPr>
        <p:spPr>
          <a:xfrm>
            <a:off x="1985202" y="4402302"/>
            <a:ext cx="7739595" cy="1467438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algn="ctr"/>
            <a:r>
              <a:rPr lang="id-ID" sz="3200" b="1" err="1">
                <a:latin typeface="Arial"/>
                <a:cs typeface="Arial"/>
              </a:rPr>
              <a:t>José</a:t>
            </a:r>
            <a:r>
              <a:rPr lang="id-ID" sz="3200" b="1">
                <a:latin typeface="Arial"/>
                <a:cs typeface="Arial"/>
              </a:rPr>
              <a:t> L. </a:t>
            </a:r>
            <a:r>
              <a:rPr lang="id-ID" sz="3200" b="1" err="1">
                <a:latin typeface="Arial"/>
                <a:cs typeface="Arial"/>
              </a:rPr>
              <a:t>Abellán</a:t>
            </a:r>
            <a:endParaRPr lang="es-ES" sz="1600" err="1"/>
          </a:p>
          <a:p>
            <a:pPr algn="ctr"/>
            <a:r>
              <a:rPr lang="id-ID" sz="1600" err="1">
                <a:latin typeface="Arial"/>
                <a:cs typeface="Arial"/>
              </a:rPr>
              <a:t>Ramón</a:t>
            </a:r>
            <a:r>
              <a:rPr lang="id-ID" sz="1600">
                <a:latin typeface="Arial"/>
                <a:cs typeface="Arial"/>
              </a:rPr>
              <a:t> y </a:t>
            </a:r>
            <a:r>
              <a:rPr lang="id-ID" sz="1600" err="1">
                <a:latin typeface="Arial"/>
                <a:cs typeface="Arial"/>
              </a:rPr>
              <a:t>Cajal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Researcher</a:t>
            </a:r>
            <a:endParaRPr lang="id-ID" sz="1600">
              <a:latin typeface="Arial"/>
              <a:cs typeface="Arial"/>
            </a:endParaRPr>
          </a:p>
          <a:p>
            <a:pPr algn="ctr"/>
            <a:r>
              <a:rPr lang="id-ID" sz="1600" err="1">
                <a:latin typeface="Arial"/>
                <a:cs typeface="Arial"/>
              </a:rPr>
              <a:t>Dpto</a:t>
            </a:r>
            <a:r>
              <a:rPr lang="id-ID" sz="1600">
                <a:latin typeface="Arial"/>
                <a:cs typeface="Arial"/>
              </a:rPr>
              <a:t>. </a:t>
            </a:r>
            <a:r>
              <a:rPr lang="id-ID" sz="1600" err="1">
                <a:latin typeface="Arial"/>
                <a:cs typeface="Arial"/>
              </a:rPr>
              <a:t>Ingeniería</a:t>
            </a:r>
            <a:r>
              <a:rPr lang="id-ID" sz="1600">
                <a:latin typeface="Arial"/>
                <a:cs typeface="Arial"/>
              </a:rPr>
              <a:t> y </a:t>
            </a:r>
            <a:r>
              <a:rPr lang="id-ID" sz="1600" err="1">
                <a:latin typeface="Arial"/>
                <a:cs typeface="Arial"/>
              </a:rPr>
              <a:t>Tecnología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de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Computadores</a:t>
            </a:r>
          </a:p>
          <a:p>
            <a:pPr algn="ctr"/>
            <a:r>
              <a:rPr lang="id-ID" sz="1600" err="1">
                <a:latin typeface="Arial"/>
                <a:cs typeface="Arial"/>
              </a:rPr>
              <a:t>University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of</a:t>
            </a:r>
            <a:r>
              <a:rPr lang="id-ID" sz="1600">
                <a:latin typeface="Arial"/>
                <a:cs typeface="Arial"/>
              </a:rPr>
              <a:t> </a:t>
            </a:r>
            <a:r>
              <a:rPr lang="id-ID" sz="1600" err="1">
                <a:latin typeface="Arial"/>
                <a:cs typeface="Arial"/>
              </a:rPr>
              <a:t>Murcia</a:t>
            </a:r>
            <a:endParaRPr lang="id-ID" sz="160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172486A6-E013-B943-AF77-320AD49F8EB0}"/>
              </a:ext>
            </a:extLst>
          </p:cNvPr>
          <p:cNvSpPr>
            <a:spLocks/>
          </p:cNvSpPr>
          <p:nvPr/>
        </p:nvSpPr>
        <p:spPr bwMode="auto">
          <a:xfrm rot="10800000">
            <a:off x="990068" y="3007239"/>
            <a:ext cx="508402" cy="855478"/>
          </a:xfrm>
          <a:custGeom>
            <a:avLst/>
            <a:gdLst>
              <a:gd name="T0" fmla="*/ 0 w 976"/>
              <a:gd name="T1" fmla="*/ 0 h 976"/>
              <a:gd name="T2" fmla="*/ 976 w 976"/>
              <a:gd name="T3" fmla="*/ 0 h 976"/>
              <a:gd name="T4" fmla="*/ 976 w 976"/>
              <a:gd name="T5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976">
                <a:moveTo>
                  <a:pt x="0" y="0"/>
                </a:moveTo>
                <a:lnTo>
                  <a:pt x="976" y="0"/>
                </a:lnTo>
                <a:lnTo>
                  <a:pt x="976" y="976"/>
                </a:lnTo>
              </a:path>
            </a:pathLst>
          </a:custGeom>
          <a:noFill/>
          <a:ln w="793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E03802-56B1-D24C-8F72-9B43AA3C35E6}"/>
              </a:ext>
            </a:extLst>
          </p:cNvPr>
          <p:cNvSpPr/>
          <p:nvPr/>
        </p:nvSpPr>
        <p:spPr>
          <a:xfrm>
            <a:off x="9186668" y="4973488"/>
            <a:ext cx="2040260" cy="4078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noAutofit/>
          </a:bodyPr>
          <a:lstStyle/>
          <a:p>
            <a:pPr algn="ctr"/>
            <a:r>
              <a:rPr lang="id-ID" b="1" dirty="0"/>
              <a:t>Tutorial </a:t>
            </a:r>
            <a:r>
              <a:rPr lang="id-ID" b="1" dirty="0" err="1"/>
              <a:t>at</a:t>
            </a:r>
            <a:r>
              <a:rPr lang="id-ID" b="1" dirty="0"/>
              <a:t> ASPLOS</a:t>
            </a:r>
          </a:p>
          <a:p>
            <a:pPr algn="ctr"/>
            <a:endParaRPr lang="id-ID" b="1" dirty="0"/>
          </a:p>
          <a:p>
            <a:pPr algn="ctr"/>
            <a:r>
              <a:rPr lang="id-ID" b="1" dirty="0"/>
              <a:t>March 26, 2023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1EB4B-7829-474D-9C7A-54D85D3047A6}"/>
              </a:ext>
            </a:extLst>
          </p:cNvPr>
          <p:cNvSpPr/>
          <p:nvPr/>
        </p:nvSpPr>
        <p:spPr>
          <a:xfrm>
            <a:off x="4582158" y="5905599"/>
            <a:ext cx="269718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id-ID" sz="1400">
                <a:latin typeface="Arial"/>
                <a:cs typeface="Arial"/>
              </a:rPr>
              <a:t>Email: </a:t>
            </a:r>
            <a:r>
              <a:rPr lang="id-ID" sz="1400">
                <a:latin typeface="Arial"/>
                <a:cs typeface="Arial"/>
                <a:hlinkClick r:id="rId3"/>
              </a:rPr>
              <a:t>jlabellan@um.es</a:t>
            </a:r>
            <a:endParaRPr lang="id-ID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oogle Shape;180;p27">
            <a:extLst>
              <a:ext uri="{FF2B5EF4-FFF2-40B4-BE49-F238E27FC236}">
                <a16:creationId xmlns:a16="http://schemas.microsoft.com/office/drawing/2014/main" id="{F203EE18-8935-8145-985F-CDC780F3F7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2676" y="24133"/>
            <a:ext cx="2239365" cy="148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91792-49F5-714B-9EEC-294F648D3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5" y="83329"/>
            <a:ext cx="2239365" cy="1619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8AD46E-AFF9-3A4E-8D48-91A551BFB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841" y="334967"/>
            <a:ext cx="2851882" cy="985375"/>
          </a:xfrm>
          <a:prstGeom prst="rect">
            <a:avLst/>
          </a:prstGeom>
        </p:spPr>
      </p:pic>
      <p:pic>
        <p:nvPicPr>
          <p:cNvPr id="4" name="Imagen 4" descr="Imagen que contiene Flecha&#10;&#10;Descripción generada automáticamente">
            <a:extLst>
              <a:ext uri="{FF2B5EF4-FFF2-40B4-BE49-F238E27FC236}">
                <a16:creationId xmlns:a16="http://schemas.microsoft.com/office/drawing/2014/main" id="{79DA76A4-20A7-0517-B0EC-59E88B043A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996" y="2006562"/>
            <a:ext cx="3571875" cy="2076450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FB2E9683-408B-8079-9899-FC851F180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606" y="1580232"/>
            <a:ext cx="3419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4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(or Dataflow) Accelerators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Millions of Parameters (i.e., weights)</a:t>
            </a:r>
          </a:p>
          <a:p>
            <a:pPr lvl="1"/>
            <a:r>
              <a:rPr lang="en-US"/>
              <a:t>Billions of computations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Heavy data movement</a:t>
            </a:r>
          </a:p>
        </p:txBody>
      </p:sp>
      <p:sp>
        <p:nvSpPr>
          <p:cNvPr id="382" name="Rounded Rectangular Callout 381"/>
          <p:cNvSpPr/>
          <p:nvPr/>
        </p:nvSpPr>
        <p:spPr>
          <a:xfrm>
            <a:off x="1643063" y="2269404"/>
            <a:ext cx="2857500" cy="875164"/>
          </a:xfrm>
          <a:prstGeom prst="wedgeRoundRectCallout">
            <a:avLst>
              <a:gd name="adj1" fmla="val 105635"/>
              <a:gd name="adj2" fmla="val 13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Spread computations across hundreds of ALUs</a:t>
            </a:r>
          </a:p>
        </p:txBody>
      </p:sp>
      <p:sp>
        <p:nvSpPr>
          <p:cNvPr id="383" name="Rounded Rectangular Callout 382"/>
          <p:cNvSpPr/>
          <p:nvPr/>
        </p:nvSpPr>
        <p:spPr>
          <a:xfrm>
            <a:off x="1441342" y="5111216"/>
            <a:ext cx="3109339" cy="875164"/>
          </a:xfrm>
          <a:prstGeom prst="wedgeRoundRectCallout">
            <a:avLst>
              <a:gd name="adj1" fmla="val 107857"/>
              <a:gd name="adj2" fmla="val -550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Reuse </a:t>
            </a:r>
            <a:r>
              <a:rPr lang="en-US" dirty="0"/>
              <a:t>data within the array via local storage and direct communication</a:t>
            </a:r>
          </a:p>
        </p:txBody>
      </p:sp>
      <p:sp>
        <p:nvSpPr>
          <p:cNvPr id="384" name="TextBox 383"/>
          <p:cNvSpPr txBox="1"/>
          <p:nvPr/>
        </p:nvSpPr>
        <p:spPr>
          <a:xfrm>
            <a:off x="5381014" y="5925174"/>
            <a:ext cx="576890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/>
              <a:t>Examples: MIT </a:t>
            </a:r>
            <a:r>
              <a:rPr lang="en-US" b="1" i="1" err="1"/>
              <a:t>Eyeriss</a:t>
            </a:r>
            <a:r>
              <a:rPr lang="en-US" b="1" i="1"/>
              <a:t>, Google TPU, Xilinx </a:t>
            </a:r>
            <a:r>
              <a:rPr lang="is-IS" b="1" i="1"/>
              <a:t>xDNN</a:t>
            </a:r>
            <a:endParaRPr lang="en-US" b="1" i="1"/>
          </a:p>
        </p:txBody>
      </p:sp>
      <p:cxnSp>
        <p:nvCxnSpPr>
          <p:cNvPr id="7" name="Straight Connector 6"/>
          <p:cNvCxnSpPr>
            <a:stCxn id="14" idx="3"/>
          </p:cNvCxnSpPr>
          <p:nvPr/>
        </p:nvCxnSpPr>
        <p:spPr>
          <a:xfrm>
            <a:off x="5535364" y="3492596"/>
            <a:ext cx="325720" cy="48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85210" y="3954484"/>
            <a:ext cx="411047" cy="39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863698" y="1887094"/>
            <a:ext cx="3890467" cy="3946795"/>
            <a:chOff x="5863698" y="1887094"/>
            <a:chExt cx="3890467" cy="3946795"/>
          </a:xfrm>
        </p:grpSpPr>
        <p:grpSp>
          <p:nvGrpSpPr>
            <p:cNvPr id="288" name="Group 287"/>
            <p:cNvGrpSpPr/>
            <p:nvPr/>
          </p:nvGrpSpPr>
          <p:grpSpPr>
            <a:xfrm>
              <a:off x="5863698" y="1887094"/>
              <a:ext cx="3211521" cy="3946795"/>
              <a:chOff x="5144610" y="2029969"/>
              <a:chExt cx="3211521" cy="3946795"/>
            </a:xfrm>
          </p:grpSpPr>
          <p:cxnSp>
            <p:nvCxnSpPr>
              <p:cNvPr id="289" name="Straight Arrow Connector 288"/>
              <p:cNvCxnSpPr/>
              <p:nvPr/>
            </p:nvCxnSpPr>
            <p:spPr>
              <a:xfrm flipV="1">
                <a:off x="5446172" y="4183884"/>
                <a:ext cx="2128" cy="332524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0" name="Straight Arrow Connector 289"/>
              <p:cNvCxnSpPr/>
              <p:nvPr/>
            </p:nvCxnSpPr>
            <p:spPr>
              <a:xfrm flipH="1" flipV="1">
                <a:off x="6312640" y="4183884"/>
                <a:ext cx="2128" cy="332524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1" name="Straight Arrow Connector 290"/>
              <p:cNvCxnSpPr/>
              <p:nvPr/>
            </p:nvCxnSpPr>
            <p:spPr>
              <a:xfrm flipH="1" flipV="1">
                <a:off x="7181237" y="4183884"/>
                <a:ext cx="2127" cy="330958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2" name="Straight Arrow Connector 291"/>
              <p:cNvCxnSpPr/>
              <p:nvPr/>
            </p:nvCxnSpPr>
            <p:spPr>
              <a:xfrm flipV="1">
                <a:off x="8051960" y="4183884"/>
                <a:ext cx="4738" cy="32939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3" name="Straight Arrow Connector 292"/>
              <p:cNvCxnSpPr/>
              <p:nvPr/>
            </p:nvCxnSpPr>
            <p:spPr>
              <a:xfrm flipH="1" flipV="1">
                <a:off x="5444044" y="3287443"/>
                <a:ext cx="2128" cy="332524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4" name="Straight Arrow Connector 293"/>
              <p:cNvCxnSpPr/>
              <p:nvPr/>
            </p:nvCxnSpPr>
            <p:spPr>
              <a:xfrm flipH="1" flipV="1">
                <a:off x="6308384" y="3287443"/>
                <a:ext cx="6384" cy="332524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7176981" y="3287443"/>
                <a:ext cx="6383" cy="330958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6" name="Straight Arrow Connector 295"/>
              <p:cNvCxnSpPr/>
              <p:nvPr/>
            </p:nvCxnSpPr>
            <p:spPr>
              <a:xfrm flipV="1">
                <a:off x="8051960" y="3287443"/>
                <a:ext cx="482" cy="32939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7" name="Straight Arrow Connector 296"/>
              <p:cNvCxnSpPr/>
              <p:nvPr/>
            </p:nvCxnSpPr>
            <p:spPr>
              <a:xfrm flipV="1">
                <a:off x="5446172" y="5080325"/>
                <a:ext cx="2128" cy="33252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8" name="Straight Arrow Connector 297"/>
              <p:cNvCxnSpPr/>
              <p:nvPr/>
            </p:nvCxnSpPr>
            <p:spPr>
              <a:xfrm flipH="1" flipV="1">
                <a:off x="6312640" y="5080325"/>
                <a:ext cx="2129" cy="33095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299" name="Straight Arrow Connector 298"/>
              <p:cNvCxnSpPr/>
              <p:nvPr/>
            </p:nvCxnSpPr>
            <p:spPr>
              <a:xfrm flipH="1" flipV="1">
                <a:off x="7181237" y="5080325"/>
                <a:ext cx="2127" cy="32939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300" name="Straight Arrow Connector 299"/>
              <p:cNvCxnSpPr/>
              <p:nvPr/>
            </p:nvCxnSpPr>
            <p:spPr>
              <a:xfrm flipV="1">
                <a:off x="8051959" y="5080325"/>
                <a:ext cx="4739" cy="33252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sp>
            <p:nvSpPr>
              <p:cNvPr id="301" name="Rectangle 300"/>
              <p:cNvSpPr/>
              <p:nvPr/>
            </p:nvSpPr>
            <p:spPr>
              <a:xfrm>
                <a:off x="5148866" y="2029969"/>
                <a:ext cx="3200400" cy="365716"/>
              </a:xfrm>
              <a:prstGeom prst="rect">
                <a:avLst/>
              </a:prstGeom>
              <a:solidFill>
                <a:sysClr val="windowText" lastClr="000000"/>
              </a:solidFill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rPr>
                  <a:t>Memory Hierarchy</a:t>
                </a:r>
              </a:p>
            </p:txBody>
          </p:sp>
          <p:cxnSp>
            <p:nvCxnSpPr>
              <p:cNvPr id="302" name="Straight Arrow Connector 301"/>
              <p:cNvCxnSpPr/>
              <p:nvPr/>
            </p:nvCxnSpPr>
            <p:spPr>
              <a:xfrm flipV="1">
                <a:off x="5446172" y="2412279"/>
                <a:ext cx="0" cy="301242"/>
              </a:xfrm>
              <a:prstGeom prst="straightConnector1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headEnd type="triangle"/>
                <a:tailEnd type="triangle" w="med" len="med"/>
              </a:ln>
              <a:effectLst/>
            </p:spPr>
          </p:cxnSp>
          <p:cxnSp>
            <p:nvCxnSpPr>
              <p:cNvPr id="303" name="Straight Arrow Connector 302"/>
              <p:cNvCxnSpPr/>
              <p:nvPr/>
            </p:nvCxnSpPr>
            <p:spPr>
              <a:xfrm flipV="1">
                <a:off x="6314767" y="2412279"/>
                <a:ext cx="0" cy="301242"/>
              </a:xfrm>
              <a:prstGeom prst="straightConnector1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headEnd type="triangle"/>
                <a:tailEnd type="triangle" w="med" len="med"/>
              </a:ln>
              <a:effectLst/>
            </p:spPr>
          </p:cxnSp>
          <p:cxnSp>
            <p:nvCxnSpPr>
              <p:cNvPr id="304" name="Straight Arrow Connector 303"/>
              <p:cNvCxnSpPr/>
              <p:nvPr/>
            </p:nvCxnSpPr>
            <p:spPr>
              <a:xfrm flipV="1">
                <a:off x="7183364" y="2412279"/>
                <a:ext cx="0" cy="301242"/>
              </a:xfrm>
              <a:prstGeom prst="straightConnector1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headEnd type="triangle"/>
                <a:tailEnd type="triangle" w="med" len="med"/>
              </a:ln>
              <a:effectLst/>
            </p:spPr>
          </p:cxnSp>
          <p:cxnSp>
            <p:nvCxnSpPr>
              <p:cNvPr id="305" name="Straight Arrow Connector 304"/>
              <p:cNvCxnSpPr/>
              <p:nvPr/>
            </p:nvCxnSpPr>
            <p:spPr>
              <a:xfrm flipV="1">
                <a:off x="8051960" y="2412279"/>
                <a:ext cx="0" cy="301242"/>
              </a:xfrm>
              <a:prstGeom prst="straightConnector1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  <a:headEnd type="triangle"/>
                <a:tailEnd type="triangle" w="med" len="med"/>
              </a:ln>
              <a:effectLst/>
            </p:spPr>
          </p:cxnSp>
          <p:cxnSp>
            <p:nvCxnSpPr>
              <p:cNvPr id="306" name="Straight Arrow Connector 305"/>
              <p:cNvCxnSpPr/>
              <p:nvPr/>
            </p:nvCxnSpPr>
            <p:spPr>
              <a:xfrm>
                <a:off x="5743478" y="5694806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307" name="Straight Arrow Connector 306"/>
              <p:cNvCxnSpPr/>
              <p:nvPr/>
            </p:nvCxnSpPr>
            <p:spPr>
              <a:xfrm>
                <a:off x="6612074" y="5694806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308" name="Straight Arrow Connector 307"/>
              <p:cNvCxnSpPr/>
              <p:nvPr/>
            </p:nvCxnSpPr>
            <p:spPr>
              <a:xfrm>
                <a:off x="7480670" y="5694806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sp>
            <p:nvSpPr>
              <p:cNvPr id="309" name="Rectangle 308"/>
              <p:cNvSpPr/>
              <p:nvPr/>
            </p:nvSpPr>
            <p:spPr>
              <a:xfrm>
                <a:off x="5148866" y="5566813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5148865" y="5412847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148866" y="5822798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6017462" y="5566813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6017462" y="5411281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6013206" y="5822798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6886058" y="5566813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886057" y="5409715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881803" y="5822798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7754654" y="5566813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754652" y="5412847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7757264" y="5822798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cxnSp>
            <p:nvCxnSpPr>
              <p:cNvPr id="321" name="Straight Arrow Connector 320"/>
              <p:cNvCxnSpPr/>
              <p:nvPr/>
            </p:nvCxnSpPr>
            <p:spPr>
              <a:xfrm>
                <a:off x="5743477" y="4798367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322" name="Straight Arrow Connector 321"/>
              <p:cNvCxnSpPr/>
              <p:nvPr/>
            </p:nvCxnSpPr>
            <p:spPr>
              <a:xfrm>
                <a:off x="6612073" y="4798367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323" name="Straight Arrow Connector 322"/>
              <p:cNvCxnSpPr/>
              <p:nvPr/>
            </p:nvCxnSpPr>
            <p:spPr>
              <a:xfrm>
                <a:off x="7480669" y="4798367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sp>
            <p:nvSpPr>
              <p:cNvPr id="324" name="Rectangle 323"/>
              <p:cNvSpPr/>
              <p:nvPr/>
            </p:nvSpPr>
            <p:spPr>
              <a:xfrm>
                <a:off x="5148865" y="4670374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148865" y="4516408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5148866" y="4926359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6017461" y="4670374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6017461" y="4516408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6013206" y="4926359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6886057" y="4670374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6886057" y="4514842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6881803" y="4926359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7754653" y="4670374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7754653" y="4513276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7757264" y="4926359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cxnSp>
            <p:nvCxnSpPr>
              <p:cNvPr id="336" name="Straight Arrow Connector 335"/>
              <p:cNvCxnSpPr/>
              <p:nvPr/>
            </p:nvCxnSpPr>
            <p:spPr>
              <a:xfrm>
                <a:off x="5743477" y="3901926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337" name="Straight Arrow Connector 336"/>
              <p:cNvCxnSpPr/>
              <p:nvPr/>
            </p:nvCxnSpPr>
            <p:spPr>
              <a:xfrm>
                <a:off x="6612073" y="3901926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338" name="Straight Arrow Connector 337"/>
              <p:cNvCxnSpPr/>
              <p:nvPr/>
            </p:nvCxnSpPr>
            <p:spPr>
              <a:xfrm>
                <a:off x="7480669" y="3901926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sp>
            <p:nvSpPr>
              <p:cNvPr id="339" name="Rectangle 338"/>
              <p:cNvSpPr/>
              <p:nvPr/>
            </p:nvSpPr>
            <p:spPr>
              <a:xfrm>
                <a:off x="5148865" y="3773933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5148865" y="3619967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5148866" y="4029918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6017461" y="3773933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6017461" y="3619967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6013206" y="4029918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6886057" y="3773933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6886057" y="3618401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6881803" y="4029918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7754653" y="3773933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7754653" y="3616835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7757264" y="4029918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cxnSp>
            <p:nvCxnSpPr>
              <p:cNvPr id="351" name="Straight Arrow Connector 350"/>
              <p:cNvCxnSpPr/>
              <p:nvPr/>
            </p:nvCxnSpPr>
            <p:spPr>
              <a:xfrm>
                <a:off x="5743477" y="3010168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352" name="Straight Arrow Connector 351"/>
              <p:cNvCxnSpPr/>
              <p:nvPr/>
            </p:nvCxnSpPr>
            <p:spPr>
              <a:xfrm>
                <a:off x="6612073" y="3010168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cxnSp>
            <p:nvCxnSpPr>
              <p:cNvPr id="353" name="Straight Arrow Connector 352"/>
              <p:cNvCxnSpPr/>
              <p:nvPr/>
            </p:nvCxnSpPr>
            <p:spPr>
              <a:xfrm>
                <a:off x="7480669" y="3010168"/>
                <a:ext cx="27398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oval" w="lg" len="med"/>
                <a:tailEnd type="oval" w="lg" len="med"/>
              </a:ln>
              <a:effectLst/>
            </p:spPr>
          </p:cxnSp>
          <p:sp>
            <p:nvSpPr>
              <p:cNvPr id="354" name="Rectangle 353"/>
              <p:cNvSpPr/>
              <p:nvPr/>
            </p:nvSpPr>
            <p:spPr>
              <a:xfrm>
                <a:off x="5148865" y="2882175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148865" y="2728209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144610" y="3133477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6017461" y="2882175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6017461" y="2728209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008950" y="3133477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886057" y="2882175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886057" y="2726643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6877547" y="3133477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7754653" y="2882175"/>
                <a:ext cx="594612" cy="255985"/>
              </a:xfrm>
              <a:prstGeom prst="rect">
                <a:avLst/>
              </a:prstGeom>
              <a:solidFill>
                <a:sysClr val="window" lastClr="FFFF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/>
                    <a:ea typeface=""/>
                    <a:cs typeface="Arial Narrow"/>
                  </a:rPr>
                  <a:t>ALU</a:t>
                </a: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7754653" y="2725077"/>
                <a:ext cx="594613" cy="153966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753008" y="3133477"/>
                <a:ext cx="598867" cy="153966"/>
              </a:xfrm>
              <a:prstGeom prst="rect">
                <a:avLst/>
              </a:prstGeom>
              <a:solidFill>
                <a:srgbClr val="C0504D">
                  <a:lumMod val="75000"/>
                </a:srgb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5144611" y="2725077"/>
                <a:ext cx="603122" cy="562366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6008950" y="2725077"/>
                <a:ext cx="603125" cy="562366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6877547" y="2728985"/>
                <a:ext cx="603125" cy="562366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746141" y="2728985"/>
                <a:ext cx="603125" cy="562366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5148867" y="3619967"/>
                <a:ext cx="594610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6019129" y="3619967"/>
                <a:ext cx="594610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6883932" y="3619967"/>
                <a:ext cx="594610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7754652" y="3618401"/>
                <a:ext cx="594610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148867" y="4516407"/>
                <a:ext cx="598866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6012781" y="4517962"/>
                <a:ext cx="598866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6877547" y="4513276"/>
                <a:ext cx="598866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7754652" y="4517962"/>
                <a:ext cx="598866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7753009" y="5412847"/>
                <a:ext cx="598866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6877547" y="5409715"/>
                <a:ext cx="598866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6012781" y="5409715"/>
                <a:ext cx="598866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5146739" y="5409715"/>
                <a:ext cx="598866" cy="563917"/>
              </a:xfrm>
              <a:prstGeom prst="rect">
                <a:avLst/>
              </a:prstGeom>
              <a:noFill/>
              <a:ln w="317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5400000">
              <a:off x="7952636" y="4000337"/>
              <a:ext cx="3237342" cy="365716"/>
            </a:xfrm>
            <a:prstGeom prst="rect">
              <a:avLst/>
            </a:prstGeom>
            <a:solidFill>
              <a:sysClr val="windowText" lastClr="000000"/>
            </a:solidFill>
            <a:ln w="317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"/>
                  <a:cs typeface="Arial"/>
                </a:rPr>
                <a:t>Memory Hierarchy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9075219" y="2863385"/>
              <a:ext cx="30175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headEnd type="triangle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>
            <a:xfrm>
              <a:off x="9068350" y="3757484"/>
              <a:ext cx="30175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headEnd type="triangle"/>
              <a:tailEnd type="triangle" w="med" len="med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>
            <a:xfrm>
              <a:off x="9068350" y="4639194"/>
              <a:ext cx="30175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headEnd type="triangle"/>
              <a:tailEnd type="triangle" w="med" len="med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>
            <a:xfrm>
              <a:off x="9061481" y="5533293"/>
              <a:ext cx="30175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headEnd type="triangle"/>
              <a:tailEnd type="triangle" w="med" len="med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4590875" y="330793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264806" y="3757484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Register/FIFO/SRAM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A59F5FB4-8282-5E73-47DF-B9389323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D399F77-456A-ACA2-64D1-67C6CD56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3378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3" grpId="0" animBg="1"/>
      <p:bldP spid="38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Types of Algorithmic Data Reuse in DNNs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246" name="Straight Connector 245"/>
          <p:cNvCxnSpPr/>
          <p:nvPr/>
        </p:nvCxnSpPr>
        <p:spPr>
          <a:xfrm flipV="1">
            <a:off x="4446361" y="1049582"/>
            <a:ext cx="0" cy="512064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V="1">
            <a:off x="7403369" y="1049582"/>
            <a:ext cx="0" cy="512064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3369" y="1033969"/>
            <a:ext cx="294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>
                <a:cs typeface="Ubuntu"/>
              </a:rPr>
              <a:t>Filter Reuse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8830" y="1033969"/>
            <a:ext cx="288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>
                <a:cs typeface="Ubuntu"/>
              </a:rPr>
              <a:t>Convolutional Reuse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2140" y="1033969"/>
            <a:ext cx="294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>
                <a:cs typeface="Ubuntu"/>
              </a:rPr>
              <a:t>Fmap Reuse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0935" y="1438129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CONV layers only</a:t>
            </a:r>
          </a:p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(sliding window)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33816" y="143812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CONV and FC layers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765044" y="1438129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CONV and FC layers</a:t>
            </a:r>
          </a:p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(batch size &gt; 1)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517159" y="2710885"/>
            <a:ext cx="2691260" cy="1603755"/>
            <a:chOff x="217748" y="3441082"/>
            <a:chExt cx="2691260" cy="1603755"/>
          </a:xfrm>
        </p:grpSpPr>
        <p:grpSp>
          <p:nvGrpSpPr>
            <p:cNvPr id="19" name="Group 18"/>
            <p:cNvGrpSpPr/>
            <p:nvPr/>
          </p:nvGrpSpPr>
          <p:grpSpPr>
            <a:xfrm>
              <a:off x="217748" y="3592086"/>
              <a:ext cx="1097280" cy="1301980"/>
              <a:chOff x="217748" y="3592086"/>
              <a:chExt cx="1097280" cy="1301980"/>
            </a:xfrm>
          </p:grpSpPr>
          <p:pic>
            <p:nvPicPr>
              <p:cNvPr id="241" name="Picture 24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748" y="3786133"/>
                <a:ext cx="1097280" cy="1107933"/>
              </a:xfrm>
              <a:prstGeom prst="rect">
                <a:avLst/>
              </a:prstGeom>
            </p:spPr>
          </p:pic>
          <p:sp>
            <p:nvSpPr>
              <p:cNvPr id="244" name="TextBox 243"/>
              <p:cNvSpPr txBox="1"/>
              <p:nvPr/>
            </p:nvSpPr>
            <p:spPr>
              <a:xfrm>
                <a:off x="362270" y="3592086"/>
                <a:ext cx="808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>
                    <a:latin typeface="+mj-lt"/>
                    <a:cs typeface="Ubuntu"/>
                  </a:rPr>
                  <a:t>Filter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29116" y="3441082"/>
              <a:ext cx="1479892" cy="1603755"/>
              <a:chOff x="1429116" y="3441082"/>
              <a:chExt cx="1479892" cy="1603755"/>
            </a:xfrm>
          </p:grpSpPr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766" y="3635364"/>
                <a:ext cx="1399032" cy="1409473"/>
              </a:xfrm>
              <a:prstGeom prst="rect">
                <a:avLst/>
              </a:prstGeom>
            </p:spPr>
          </p:pic>
          <p:sp>
            <p:nvSpPr>
              <p:cNvPr id="245" name="TextBox 244"/>
              <p:cNvSpPr txBox="1"/>
              <p:nvPr/>
            </p:nvSpPr>
            <p:spPr>
              <a:xfrm>
                <a:off x="1429116" y="3441082"/>
                <a:ext cx="14798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>
                    <a:latin typeface="+mj-lt"/>
                    <a:cs typeface="Ubuntu"/>
                  </a:rPr>
                  <a:t>Input Fmap</a:t>
                </a:r>
              </a:p>
            </p:txBody>
          </p:sp>
        </p:grpSp>
        <p:cxnSp>
          <p:nvCxnSpPr>
            <p:cNvPr id="242" name="Straight Connector 241"/>
            <p:cNvCxnSpPr>
              <a:stCxn id="21" idx="3"/>
              <a:endCxn id="30" idx="1"/>
            </p:cNvCxnSpPr>
            <p:nvPr/>
          </p:nvCxnSpPr>
          <p:spPr>
            <a:xfrm flipV="1">
              <a:off x="617142" y="4340099"/>
              <a:ext cx="1267303" cy="164772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1" idx="3"/>
              <a:endCxn id="32" idx="1"/>
            </p:cNvCxnSpPr>
            <p:nvPr/>
          </p:nvCxnSpPr>
          <p:spPr>
            <a:xfrm>
              <a:off x="617142" y="4504871"/>
              <a:ext cx="1587390" cy="149743"/>
            </a:xfrm>
            <a:prstGeom prst="line">
              <a:avLst/>
            </a:prstGeom>
            <a:ln w="19050" cap="flat" cmpd="sng">
              <a:solidFill>
                <a:srgbClr val="FF9300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55532" y="4304816"/>
              <a:ext cx="2616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4445" y="4140044"/>
              <a:ext cx="2616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04532" y="4454559"/>
              <a:ext cx="2616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 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490473" y="2421572"/>
            <a:ext cx="2712388" cy="2182381"/>
            <a:chOff x="3191064" y="2684903"/>
            <a:chExt cx="2712388" cy="2182381"/>
          </a:xfrm>
        </p:grpSpPr>
        <p:grpSp>
          <p:nvGrpSpPr>
            <p:cNvPr id="50" name="Group 49"/>
            <p:cNvGrpSpPr/>
            <p:nvPr/>
          </p:nvGrpSpPr>
          <p:grpSpPr>
            <a:xfrm>
              <a:off x="3191064" y="2684903"/>
              <a:ext cx="1097280" cy="2182381"/>
              <a:chOff x="3191064" y="2684903"/>
              <a:chExt cx="1097280" cy="2182381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3278016" y="2684903"/>
                <a:ext cx="912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>
                    <a:latin typeface="+mj-lt"/>
                    <a:cs typeface="Ubuntu"/>
                  </a:rPr>
                  <a:t>Filters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191064" y="3759351"/>
                <a:ext cx="1097280" cy="1107933"/>
                <a:chOff x="3191064" y="3759351"/>
                <a:chExt cx="1097280" cy="1107933"/>
              </a:xfrm>
            </p:grpSpPr>
            <p:pic>
              <p:nvPicPr>
                <p:cNvPr id="232" name="Picture 23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1064" y="3759351"/>
                  <a:ext cx="1097280" cy="1107933"/>
                </a:xfrm>
                <a:prstGeom prst="rect">
                  <a:avLst/>
                </a:prstGeom>
              </p:spPr>
            </p:pic>
            <p:sp>
              <p:nvSpPr>
                <p:cNvPr id="248" name="TextBox 247"/>
                <p:cNvSpPr txBox="1"/>
                <p:nvPr/>
              </p:nvSpPr>
              <p:spPr>
                <a:xfrm>
                  <a:off x="3317293" y="4393454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atin typeface="Ubuntu"/>
                      <a:cs typeface="Ubuntu"/>
                    </a:rPr>
                    <a:t>2</a:t>
                  </a: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191064" y="2866487"/>
                <a:ext cx="1097280" cy="1107933"/>
                <a:chOff x="3191064" y="2866487"/>
                <a:chExt cx="1097280" cy="1107933"/>
              </a:xfrm>
            </p:grpSpPr>
            <p:pic>
              <p:nvPicPr>
                <p:cNvPr id="233" name="Picture 23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1064" y="2866487"/>
                  <a:ext cx="1097280" cy="1107933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3309867" y="3504795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atin typeface="Ubuntu"/>
                      <a:cs typeface="Ubuntu"/>
                    </a:rPr>
                    <a:t>1</a:t>
                  </a: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3356563" y="3390906"/>
                <a:ext cx="2616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356563" y="4288956"/>
                <a:ext cx="2616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 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423560" y="2966458"/>
              <a:ext cx="1479892" cy="1619270"/>
              <a:chOff x="4423560" y="2967827"/>
              <a:chExt cx="1479892" cy="1619270"/>
            </a:xfrm>
          </p:grpSpPr>
          <p:pic>
            <p:nvPicPr>
              <p:cNvPr id="234" name="Picture 23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1985" y="3124057"/>
                <a:ext cx="1463040" cy="1463040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4423560" y="2967827"/>
                <a:ext cx="1479892" cy="1193003"/>
                <a:chOff x="4423560" y="3425567"/>
                <a:chExt cx="1479892" cy="1193003"/>
              </a:xfrm>
            </p:grpSpPr>
            <p:sp>
              <p:nvSpPr>
                <p:cNvPr id="238" name="TextBox 237"/>
                <p:cNvSpPr txBox="1"/>
                <p:nvPr/>
              </p:nvSpPr>
              <p:spPr>
                <a:xfrm>
                  <a:off x="4423560" y="3425567"/>
                  <a:ext cx="147989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>
                      <a:latin typeface="+mj-lt"/>
                      <a:cs typeface="Ubuntu"/>
                    </a:rPr>
                    <a:t>Input Fmap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4877082" y="4025379"/>
                  <a:ext cx="2616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/>
                    <a:t> 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884103" y="4218460"/>
                  <a:ext cx="2616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/>
                    <a:t> </a:t>
                  </a:r>
                </a:p>
              </p:txBody>
            </p:sp>
          </p:grpSp>
        </p:grpSp>
        <p:cxnSp>
          <p:nvCxnSpPr>
            <p:cNvPr id="235" name="Straight Connector 234"/>
            <p:cNvCxnSpPr>
              <a:stCxn id="40" idx="3"/>
              <a:endCxn id="44" idx="1"/>
            </p:cNvCxnSpPr>
            <p:nvPr/>
          </p:nvCxnSpPr>
          <p:spPr>
            <a:xfrm>
              <a:off x="3618173" y="3590961"/>
              <a:ext cx="1258909" cy="175364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42" idx="3"/>
              <a:endCxn id="47" idx="1"/>
            </p:cNvCxnSpPr>
            <p:nvPr/>
          </p:nvCxnSpPr>
          <p:spPr>
            <a:xfrm flipV="1">
              <a:off x="3618173" y="3959406"/>
              <a:ext cx="1265930" cy="52960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7521700" y="2117900"/>
            <a:ext cx="2776510" cy="2789722"/>
            <a:chOff x="6222290" y="2255115"/>
            <a:chExt cx="2776510" cy="2789722"/>
          </a:xfrm>
        </p:grpSpPr>
        <p:grpSp>
          <p:nvGrpSpPr>
            <p:cNvPr id="71" name="Group 70"/>
            <p:cNvGrpSpPr/>
            <p:nvPr/>
          </p:nvGrpSpPr>
          <p:grpSpPr>
            <a:xfrm>
              <a:off x="6222290" y="2999212"/>
              <a:ext cx="1097280" cy="1301528"/>
              <a:chOff x="6222290" y="3565755"/>
              <a:chExt cx="1097280" cy="130152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6222290" y="3565755"/>
                <a:ext cx="1097280" cy="1301528"/>
                <a:chOff x="6222290" y="3565755"/>
                <a:chExt cx="1097280" cy="1301528"/>
              </a:xfrm>
            </p:grpSpPr>
            <p:pic>
              <p:nvPicPr>
                <p:cNvPr id="220" name="Picture 21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2290" y="3759350"/>
                  <a:ext cx="1097280" cy="1107933"/>
                </a:xfrm>
                <a:prstGeom prst="rect">
                  <a:avLst/>
                </a:prstGeom>
              </p:spPr>
            </p:pic>
            <p:sp>
              <p:nvSpPr>
                <p:cNvPr id="221" name="TextBox 220"/>
                <p:cNvSpPr txBox="1"/>
                <p:nvPr/>
              </p:nvSpPr>
              <p:spPr>
                <a:xfrm>
                  <a:off x="6361340" y="3565755"/>
                  <a:ext cx="8082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>
                      <a:latin typeface="+mj-lt"/>
                      <a:cs typeface="Ubuntu"/>
                    </a:rPr>
                    <a:t>Filter</a:t>
                  </a: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6373932" y="4278967"/>
                <a:ext cx="2616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/>
                  <a:t> </a:t>
                </a:r>
                <a:endParaRPr lang="en-US" sz="200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390666" y="2255115"/>
              <a:ext cx="1608134" cy="2789722"/>
              <a:chOff x="7390666" y="2255115"/>
              <a:chExt cx="1608134" cy="2789722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7390666" y="2255115"/>
                <a:ext cx="1608134" cy="2789722"/>
                <a:chOff x="7390666" y="2255115"/>
                <a:chExt cx="1608134" cy="2789722"/>
              </a:xfrm>
            </p:grpSpPr>
            <p:grpSp>
              <p:nvGrpSpPr>
                <p:cNvPr id="223" name="Group 222"/>
                <p:cNvGrpSpPr/>
                <p:nvPr/>
              </p:nvGrpSpPr>
              <p:grpSpPr>
                <a:xfrm>
                  <a:off x="7463212" y="3581797"/>
                  <a:ext cx="1463040" cy="1463040"/>
                  <a:chOff x="7338135" y="4030490"/>
                  <a:chExt cx="1463040" cy="1463040"/>
                </a:xfrm>
              </p:grpSpPr>
              <p:pic>
                <p:nvPicPr>
                  <p:cNvPr id="229" name="Picture 228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38135" y="4030490"/>
                    <a:ext cx="1463040" cy="1463040"/>
                  </a:xfrm>
                  <a:prstGeom prst="rect">
                    <a:avLst/>
                  </a:prstGeom>
                </p:spPr>
              </p:pic>
              <p:sp>
                <p:nvSpPr>
                  <p:cNvPr id="230" name="TextBox 229"/>
                  <p:cNvSpPr txBox="1"/>
                  <p:nvPr/>
                </p:nvSpPr>
                <p:spPr>
                  <a:xfrm>
                    <a:off x="7479081" y="5035790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>
                        <a:latin typeface="Ubuntu"/>
                        <a:cs typeface="Ubuntu"/>
                      </a:rPr>
                      <a:t>2</a:t>
                    </a:r>
                  </a:p>
                </p:txBody>
              </p:sp>
            </p:grpSp>
            <p:grpSp>
              <p:nvGrpSpPr>
                <p:cNvPr id="224" name="Group 223"/>
                <p:cNvGrpSpPr/>
                <p:nvPr/>
              </p:nvGrpSpPr>
              <p:grpSpPr>
                <a:xfrm>
                  <a:off x="7463212" y="2404977"/>
                  <a:ext cx="1463040" cy="1463040"/>
                  <a:chOff x="7366447" y="2612787"/>
                  <a:chExt cx="1463040" cy="1463040"/>
                </a:xfrm>
              </p:grpSpPr>
              <p:pic>
                <p:nvPicPr>
                  <p:cNvPr id="227" name="Picture 2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6447" y="2612787"/>
                    <a:ext cx="1463040" cy="1463040"/>
                  </a:xfrm>
                  <a:prstGeom prst="rect">
                    <a:avLst/>
                  </a:prstGeom>
                </p:spPr>
              </p:pic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7507393" y="3618309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>
                        <a:latin typeface="Ubuntu"/>
                        <a:cs typeface="Ubuntu"/>
                      </a:rPr>
                      <a:t>1</a:t>
                    </a:r>
                  </a:p>
                </p:txBody>
              </p:sp>
            </p:grpSp>
            <p:sp>
              <p:nvSpPr>
                <p:cNvPr id="222" name="TextBox 221"/>
                <p:cNvSpPr txBox="1"/>
                <p:nvPr/>
              </p:nvSpPr>
              <p:spPr>
                <a:xfrm>
                  <a:off x="7390666" y="2255115"/>
                  <a:ext cx="16081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>
                      <a:latin typeface="+mj-lt"/>
                      <a:cs typeface="Ubuntu"/>
                    </a:rPr>
                    <a:t>Input Fmaps</a:t>
                  </a: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7911727" y="2954477"/>
                <a:ext cx="2616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/>
                  <a:t> </a:t>
                </a:r>
                <a:endParaRPr lang="en-US" sz="200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7911727" y="4131297"/>
                <a:ext cx="2616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/>
                  <a:t> </a:t>
                </a:r>
                <a:endParaRPr lang="en-US" sz="2000"/>
              </a:p>
            </p:txBody>
          </p:sp>
        </p:grpSp>
        <p:cxnSp>
          <p:nvCxnSpPr>
            <p:cNvPr id="225" name="Straight Connector 224"/>
            <p:cNvCxnSpPr>
              <a:stCxn id="60" idx="3"/>
              <a:endCxn id="108" idx="1"/>
            </p:cNvCxnSpPr>
            <p:nvPr/>
          </p:nvCxnSpPr>
          <p:spPr>
            <a:xfrm>
              <a:off x="6635542" y="3912479"/>
              <a:ext cx="1276185" cy="418873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60" idx="3"/>
              <a:endCxn id="67" idx="1"/>
            </p:cNvCxnSpPr>
            <p:nvPr/>
          </p:nvCxnSpPr>
          <p:spPr>
            <a:xfrm flipV="1">
              <a:off x="6635542" y="3154532"/>
              <a:ext cx="1276185" cy="757947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1530333" y="5019375"/>
            <a:ext cx="2766854" cy="830997"/>
            <a:chOff x="238000" y="5128405"/>
            <a:chExt cx="2550610" cy="830997"/>
          </a:xfrm>
        </p:grpSpPr>
        <p:sp>
          <p:nvSpPr>
            <p:cNvPr id="69" name="TextBox 68"/>
            <p:cNvSpPr txBox="1"/>
            <p:nvPr/>
          </p:nvSpPr>
          <p:spPr>
            <a:xfrm>
              <a:off x="1095213" y="5128405"/>
              <a:ext cx="16933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>
                  <a:solidFill>
                    <a:srgbClr val="0000FF"/>
                  </a:solidFill>
                </a:rPr>
                <a:t>Activations</a:t>
              </a:r>
            </a:p>
            <a:p>
              <a:pPr>
                <a:lnSpc>
                  <a:spcPct val="120000"/>
                </a:lnSpc>
              </a:pPr>
              <a:r>
                <a:rPr lang="en-US" sz="2000">
                  <a:solidFill>
                    <a:srgbClr val="008000"/>
                  </a:solidFill>
                </a:rPr>
                <a:t>Filter weights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38000" y="5343848"/>
              <a:ext cx="867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Reuse: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73543" y="5204040"/>
            <a:ext cx="2537820" cy="461665"/>
            <a:chOff x="3226924" y="5313070"/>
            <a:chExt cx="2537820" cy="461665"/>
          </a:xfrm>
        </p:grpSpPr>
        <p:sp>
          <p:nvSpPr>
            <p:cNvPr id="74" name="TextBox 73"/>
            <p:cNvSpPr txBox="1"/>
            <p:nvPr/>
          </p:nvSpPr>
          <p:spPr>
            <a:xfrm>
              <a:off x="4153231" y="5313070"/>
              <a:ext cx="1611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>
                  <a:solidFill>
                    <a:srgbClr val="0000FF"/>
                  </a:solidFill>
                </a:rPr>
                <a:t>Activations</a:t>
              </a:r>
              <a:endParaRPr lang="en-US" sz="2000">
                <a:solidFill>
                  <a:srgbClr val="008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26924" y="5343848"/>
              <a:ext cx="940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Reuse: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529169" y="5204040"/>
            <a:ext cx="2769041" cy="461665"/>
            <a:chOff x="6221739" y="5313070"/>
            <a:chExt cx="2769041" cy="461665"/>
          </a:xfrm>
        </p:grpSpPr>
        <p:sp>
          <p:nvSpPr>
            <p:cNvPr id="78" name="TextBox 77"/>
            <p:cNvSpPr txBox="1"/>
            <p:nvPr/>
          </p:nvSpPr>
          <p:spPr>
            <a:xfrm>
              <a:off x="7148045" y="5313070"/>
              <a:ext cx="1842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>
                  <a:solidFill>
                    <a:srgbClr val="008000"/>
                  </a:solidFill>
                </a:rPr>
                <a:t>Filter weights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221739" y="5343848"/>
              <a:ext cx="940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Reuse: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246730" y="5930301"/>
            <a:ext cx="5641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Slide Acknowledgment: Yu-</a:t>
            </a:r>
            <a:r>
              <a:rPr lang="en-US" sz="1400" i="1" err="1"/>
              <a:t>Hsin</a:t>
            </a:r>
            <a:r>
              <a:rPr lang="en-US" sz="1400" i="1"/>
              <a:t> Chen, </a:t>
            </a:r>
            <a:r>
              <a:rPr lang="en-US" sz="1400" i="1" err="1"/>
              <a:t>Vivenne</a:t>
            </a:r>
            <a:r>
              <a:rPr lang="en-US" sz="1400" i="1"/>
              <a:t> Sze, Joel </a:t>
            </a:r>
            <a:r>
              <a:rPr lang="en-US" sz="1400" i="1" err="1"/>
              <a:t>Emer</a:t>
            </a:r>
            <a:r>
              <a:rPr lang="en-US" sz="1400" i="1"/>
              <a:t> (MIT)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59A30AC-E37F-6E12-6738-41EEA737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47A91D3-0DB6-8D0F-142A-236E4E9B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045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18" grpId="0"/>
      <p:bldP spid="64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B7A5-C8B3-8D4A-9888-80E581A6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and Dataflow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E0019-5F7A-8042-8FEF-82C566E2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0FDD-9629-4AEC-8D26-475411E7BDE6}" type="slidenum">
              <a:rPr lang="id-ID" smtClean="0"/>
              <a:pPr/>
              <a:t>9</a:t>
            </a:fld>
            <a:endParaRPr lang="id-ID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3C4DDDF-CC29-464C-AB79-8F16DCA93BA8}"/>
              </a:ext>
            </a:extLst>
          </p:cNvPr>
          <p:cNvGrpSpPr/>
          <p:nvPr/>
        </p:nvGrpSpPr>
        <p:grpSpPr>
          <a:xfrm>
            <a:off x="7429581" y="1320563"/>
            <a:ext cx="2415397" cy="1901964"/>
            <a:chOff x="5805576" y="1114381"/>
            <a:chExt cx="2415397" cy="1901964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740ABB4-5438-A440-9CFA-C23F843690BE}"/>
                </a:ext>
              </a:extLst>
            </p:cNvPr>
            <p:cNvSpPr/>
            <p:nvPr/>
          </p:nvSpPr>
          <p:spPr>
            <a:xfrm>
              <a:off x="5805576" y="1114381"/>
              <a:ext cx="2415397" cy="1901964"/>
            </a:xfrm>
            <a:prstGeom prst="roundRect">
              <a:avLst>
                <a:gd name="adj" fmla="val 8875"/>
              </a:avLst>
            </a:prstGeom>
            <a:gradFill rotWithShape="1">
              <a:gsLst>
                <a:gs pos="0">
                  <a:srgbClr val="B3B3B3">
                    <a:tint val="50000"/>
                    <a:satMod val="300000"/>
                  </a:srgbClr>
                </a:gs>
                <a:gs pos="35000">
                  <a:srgbClr val="B3B3B3">
                    <a:tint val="37000"/>
                    <a:satMod val="300000"/>
                  </a:srgbClr>
                </a:gs>
                <a:gs pos="100000">
                  <a:srgbClr val="B3B3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09728" tIns="54864" rIns="109728" bIns="54864"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B3B3B3"/>
                </a:solidFill>
                <a:latin typeface="Trebuchet MS"/>
                <a:ea typeface=""/>
                <a:cs typeface="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7A3545C-9C3F-8D45-B6F3-370B4F7CB64E}"/>
                </a:ext>
              </a:extLst>
            </p:cNvPr>
            <p:cNvSpPr txBox="1"/>
            <p:nvPr/>
          </p:nvSpPr>
          <p:spPr>
            <a:xfrm>
              <a:off x="5982092" y="1335194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69681C8-E618-E147-BCB7-55625034CBBA}"/>
                </a:ext>
              </a:extLst>
            </p:cNvPr>
            <p:cNvSpPr txBox="1"/>
            <p:nvPr/>
          </p:nvSpPr>
          <p:spPr>
            <a:xfrm>
              <a:off x="5982092" y="1725660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18F824-A5D3-5C42-88C6-FAF1C6183DE9}"/>
                </a:ext>
              </a:extLst>
            </p:cNvPr>
            <p:cNvSpPr txBox="1"/>
            <p:nvPr/>
          </p:nvSpPr>
          <p:spPr>
            <a:xfrm>
              <a:off x="5982092" y="2113082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75C0F66-90D8-2449-9F5B-C4A3EB664171}"/>
                </a:ext>
              </a:extLst>
            </p:cNvPr>
            <p:cNvSpPr txBox="1"/>
            <p:nvPr/>
          </p:nvSpPr>
          <p:spPr>
            <a:xfrm>
              <a:off x="5985545" y="2523655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6C7C9AA-A760-F340-AB13-1DD9409750F9}"/>
                </a:ext>
              </a:extLst>
            </p:cNvPr>
            <p:cNvSpPr txBox="1"/>
            <p:nvPr/>
          </p:nvSpPr>
          <p:spPr>
            <a:xfrm>
              <a:off x="6531307" y="1332090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AB78096-0AB5-A143-9467-A1D29C32FFB6}"/>
                </a:ext>
              </a:extLst>
            </p:cNvPr>
            <p:cNvSpPr txBox="1"/>
            <p:nvPr/>
          </p:nvSpPr>
          <p:spPr>
            <a:xfrm>
              <a:off x="6531307" y="1722556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1384D0-0ECF-3248-9890-BEA1E0C26587}"/>
                </a:ext>
              </a:extLst>
            </p:cNvPr>
            <p:cNvSpPr txBox="1"/>
            <p:nvPr/>
          </p:nvSpPr>
          <p:spPr>
            <a:xfrm>
              <a:off x="6531307" y="2109978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011E40C-5A6A-0E49-AAB0-586907041905}"/>
                </a:ext>
              </a:extLst>
            </p:cNvPr>
            <p:cNvSpPr txBox="1"/>
            <p:nvPr/>
          </p:nvSpPr>
          <p:spPr>
            <a:xfrm>
              <a:off x="6534760" y="2520551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FA9963-0C63-B34A-948C-11578D5B68B1}"/>
                </a:ext>
              </a:extLst>
            </p:cNvPr>
            <p:cNvSpPr txBox="1"/>
            <p:nvPr/>
          </p:nvSpPr>
          <p:spPr>
            <a:xfrm>
              <a:off x="7083975" y="1332090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7A91992-2634-754E-8BFF-46B29785A449}"/>
                </a:ext>
              </a:extLst>
            </p:cNvPr>
            <p:cNvSpPr txBox="1"/>
            <p:nvPr/>
          </p:nvSpPr>
          <p:spPr>
            <a:xfrm>
              <a:off x="7083975" y="1722556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A81A726-42B7-7B4A-B978-2CABC133FC71}"/>
                </a:ext>
              </a:extLst>
            </p:cNvPr>
            <p:cNvSpPr txBox="1"/>
            <p:nvPr/>
          </p:nvSpPr>
          <p:spPr>
            <a:xfrm>
              <a:off x="7083975" y="2109978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17C85D-C127-244C-B999-21DDE3F6F127}"/>
                </a:ext>
              </a:extLst>
            </p:cNvPr>
            <p:cNvSpPr txBox="1"/>
            <p:nvPr/>
          </p:nvSpPr>
          <p:spPr>
            <a:xfrm>
              <a:off x="7087428" y="2520551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D5E3B23-1760-9542-B5BD-DDA65E198A8C}"/>
                </a:ext>
              </a:extLst>
            </p:cNvPr>
            <p:cNvSpPr txBox="1"/>
            <p:nvPr/>
          </p:nvSpPr>
          <p:spPr>
            <a:xfrm>
              <a:off x="7633190" y="1328986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BE3FD2A-DC63-5F42-9C0A-6B3E764F3844}"/>
                </a:ext>
              </a:extLst>
            </p:cNvPr>
            <p:cNvSpPr txBox="1"/>
            <p:nvPr/>
          </p:nvSpPr>
          <p:spPr>
            <a:xfrm>
              <a:off x="7633190" y="1719452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7198DBE-838F-9645-B90B-46C2784594E7}"/>
                </a:ext>
              </a:extLst>
            </p:cNvPr>
            <p:cNvSpPr txBox="1"/>
            <p:nvPr/>
          </p:nvSpPr>
          <p:spPr>
            <a:xfrm>
              <a:off x="7633190" y="2106874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FA8D8DD-F6F8-E54F-8EC0-6E1584C1A755}"/>
                </a:ext>
              </a:extLst>
            </p:cNvPr>
            <p:cNvSpPr txBox="1"/>
            <p:nvPr/>
          </p:nvSpPr>
          <p:spPr>
            <a:xfrm>
              <a:off x="7636643" y="2517447"/>
              <a:ext cx="396815" cy="25853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chemeClr val="bg1"/>
                  </a:solidFill>
                  <a:latin typeface="Trebuchet MS"/>
                  <a:ea typeface=""/>
                  <a:cs typeface=""/>
                </a:rPr>
                <a:t>PE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8675BF4-FFE4-5B44-B1EC-10F778276688}"/>
              </a:ext>
            </a:extLst>
          </p:cNvPr>
          <p:cNvGrpSpPr/>
          <p:nvPr/>
        </p:nvGrpSpPr>
        <p:grpSpPr>
          <a:xfrm>
            <a:off x="773132" y="1063702"/>
            <a:ext cx="4159104" cy="2240408"/>
            <a:chOff x="1248240" y="1150225"/>
            <a:chExt cx="4159104" cy="2240408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16BDDE1F-9F64-2946-A4CB-ED946C1A33C9}"/>
                </a:ext>
              </a:extLst>
            </p:cNvPr>
            <p:cNvSpPr/>
            <p:nvPr/>
          </p:nvSpPr>
          <p:spPr>
            <a:xfrm>
              <a:off x="1288496" y="1470393"/>
              <a:ext cx="4061149" cy="1920240"/>
            </a:xfrm>
            <a:prstGeom prst="roundRect">
              <a:avLst>
                <a:gd name="adj" fmla="val 8875"/>
              </a:avLst>
            </a:prstGeom>
            <a:gradFill rotWithShape="1">
              <a:gsLst>
                <a:gs pos="0">
                  <a:srgbClr val="B3B3B3">
                    <a:tint val="50000"/>
                    <a:satMod val="300000"/>
                  </a:srgbClr>
                </a:gs>
                <a:gs pos="35000">
                  <a:srgbClr val="B3B3B3">
                    <a:tint val="37000"/>
                    <a:satMod val="300000"/>
                  </a:srgbClr>
                </a:gs>
                <a:gs pos="100000">
                  <a:srgbClr val="B3B3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09728" tIns="54864" rIns="109728" bIns="54864"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B3B3B3"/>
                </a:solidFill>
                <a:latin typeface="Trebuchet MS"/>
                <a:ea typeface=""/>
                <a:cs typeface="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1973A35-1A29-B744-913A-29EFA0CAA7EB}"/>
                </a:ext>
              </a:extLst>
            </p:cNvPr>
            <p:cNvSpPr txBox="1"/>
            <p:nvPr/>
          </p:nvSpPr>
          <p:spPr>
            <a:xfrm>
              <a:off x="1461157" y="1150225"/>
              <a:ext cx="3744503" cy="341632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4572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kern="0">
                  <a:solidFill>
                    <a:srgbClr val="000000"/>
                  </a:solidFill>
                  <a:latin typeface="Trebuchet MS"/>
                  <a:ea typeface=""/>
                  <a:cs typeface=""/>
                </a:rPr>
                <a:t>7-dimensional network layer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611F834-07D4-8C4A-B197-3FA70DD40C37}"/>
                </a:ext>
              </a:extLst>
            </p:cNvPr>
            <p:cNvGrpSpPr/>
            <p:nvPr/>
          </p:nvGrpSpPr>
          <p:grpSpPr>
            <a:xfrm>
              <a:off x="3229439" y="2763549"/>
              <a:ext cx="1672741" cy="581837"/>
              <a:chOff x="3189183" y="2432667"/>
              <a:chExt cx="1672741" cy="581837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B2B58AC-E8CC-D540-863C-6FF45DB38933}"/>
                  </a:ext>
                </a:extLst>
              </p:cNvPr>
              <p:cNvGrpSpPr/>
              <p:nvPr/>
            </p:nvGrpSpPr>
            <p:grpSpPr>
              <a:xfrm>
                <a:off x="3189183" y="2437423"/>
                <a:ext cx="485000" cy="577081"/>
                <a:chOff x="3249639" y="2437423"/>
                <a:chExt cx="485000" cy="577081"/>
              </a:xfrm>
            </p:grpSpPr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525FBFDD-F7D5-0E4A-9BB9-670E7B929B8E}"/>
                    </a:ext>
                  </a:extLst>
                </p:cNvPr>
                <p:cNvSpPr txBox="1"/>
                <p:nvPr/>
              </p:nvSpPr>
              <p:spPr>
                <a:xfrm>
                  <a:off x="3249639" y="2437423"/>
                  <a:ext cx="234359" cy="577081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53549E7E-9AF6-7E4F-B507-425E71AAA0F8}"/>
                    </a:ext>
                  </a:extLst>
                </p:cNvPr>
                <p:cNvSpPr txBox="1"/>
                <p:nvPr/>
              </p:nvSpPr>
              <p:spPr>
                <a:xfrm>
                  <a:off x="3468219" y="2656077"/>
                  <a:ext cx="26642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kern="0">
                      <a:solidFill>
                        <a:srgbClr val="505050"/>
                      </a:solidFill>
                      <a:ea typeface="MS PGothic" pitchFamily="34" charset="-128"/>
                    </a:rPr>
                    <a:t>N</a:t>
                  </a:r>
                </a:p>
              </p:txBody>
            </p: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91071371-4CE7-6940-802D-988A22815613}"/>
                    </a:ext>
                  </a:extLst>
                </p:cNvPr>
                <p:cNvCxnSpPr/>
                <p:nvPr/>
              </p:nvCxnSpPr>
              <p:spPr>
                <a:xfrm flipV="1">
                  <a:off x="3520855" y="2597598"/>
                  <a:ext cx="0" cy="32709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505050">
                      <a:shade val="95000"/>
                      <a:satMod val="105000"/>
                    </a:srgbClr>
                  </a:solidFill>
                  <a:prstDash val="solid"/>
                  <a:headEnd type="triangle" w="med" len="med"/>
                  <a:tailEnd type="triangle" w="med" len="med"/>
                </a:ln>
                <a:effectLst/>
              </p:spPr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E930E055-555C-914C-B514-7AFA31B002D8}"/>
                  </a:ext>
                </a:extLst>
              </p:cNvPr>
              <p:cNvGrpSpPr/>
              <p:nvPr/>
            </p:nvGrpSpPr>
            <p:grpSpPr>
              <a:xfrm>
                <a:off x="4376924" y="2432667"/>
                <a:ext cx="485000" cy="577081"/>
                <a:chOff x="3249639" y="2437423"/>
                <a:chExt cx="485000" cy="577081"/>
              </a:xfrm>
            </p:grpSpPr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582EA6BA-7C0F-EB40-9DA3-D9B79B50EE7F}"/>
                    </a:ext>
                  </a:extLst>
                </p:cNvPr>
                <p:cNvSpPr txBox="1"/>
                <p:nvPr/>
              </p:nvSpPr>
              <p:spPr>
                <a:xfrm>
                  <a:off x="3249639" y="2437423"/>
                  <a:ext cx="234359" cy="577081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b="1" kern="0">
                      <a:solidFill>
                        <a:srgbClr val="000000"/>
                      </a:solidFill>
                      <a:latin typeface="Trebuchet MS"/>
                      <a:ea typeface=""/>
                      <a:cs typeface=""/>
                    </a:rPr>
                    <a:t>.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39B8CF8-7F04-FC48-AF9D-85894253C709}"/>
                    </a:ext>
                  </a:extLst>
                </p:cNvPr>
                <p:cNvSpPr txBox="1"/>
                <p:nvPr/>
              </p:nvSpPr>
              <p:spPr>
                <a:xfrm>
                  <a:off x="3468219" y="2656077"/>
                  <a:ext cx="26642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 defTabSz="457200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00" kern="0">
                      <a:solidFill>
                        <a:srgbClr val="505050"/>
                      </a:solidFill>
                      <a:ea typeface="MS PGothic" pitchFamily="34" charset="-128"/>
                    </a:rPr>
                    <a:t>N</a:t>
                  </a:r>
                </a:p>
              </p:txBody>
            </p: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A67C02A8-4CC5-244F-81FA-06C5FFB23A80}"/>
                    </a:ext>
                  </a:extLst>
                </p:cNvPr>
                <p:cNvCxnSpPr/>
                <p:nvPr/>
              </p:nvCxnSpPr>
              <p:spPr>
                <a:xfrm flipV="1">
                  <a:off x="3520855" y="2597598"/>
                  <a:ext cx="0" cy="32709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505050">
                      <a:shade val="95000"/>
                      <a:satMod val="105000"/>
                    </a:srgbClr>
                  </a:solidFill>
                  <a:prstDash val="solid"/>
                  <a:headEnd type="triangle" w="med" len="med"/>
                  <a:tailEnd type="triangle" w="med" len="med"/>
                </a:ln>
                <a:effectLst/>
              </p:spPr>
            </p:cxn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1CAFFFB-DFC8-054C-B79A-6BA2287DC057}"/>
                </a:ext>
              </a:extLst>
            </p:cNvPr>
            <p:cNvGrpSpPr/>
            <p:nvPr/>
          </p:nvGrpSpPr>
          <p:grpSpPr>
            <a:xfrm>
              <a:off x="1248240" y="1637639"/>
              <a:ext cx="3858683" cy="1601551"/>
              <a:chOff x="1207984" y="1306757"/>
              <a:chExt cx="3858683" cy="1601551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CB09D9F-55DE-0542-956D-8C7D4369FBF4}"/>
                  </a:ext>
                </a:extLst>
              </p:cNvPr>
              <p:cNvSpPr/>
              <p:nvPr/>
            </p:nvSpPr>
            <p:spPr>
              <a:xfrm>
                <a:off x="1823314" y="1422172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5D5C7BF-5FAC-3046-B815-09846AA0C9D3}"/>
                  </a:ext>
                </a:extLst>
              </p:cNvPr>
              <p:cNvSpPr/>
              <p:nvPr/>
            </p:nvSpPr>
            <p:spPr>
              <a:xfrm>
                <a:off x="1767423" y="1483922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9A1E984C-3731-2C46-977C-A3851A8A8B2F}"/>
                  </a:ext>
                </a:extLst>
              </p:cNvPr>
              <p:cNvSpPr/>
              <p:nvPr/>
            </p:nvSpPr>
            <p:spPr>
              <a:xfrm>
                <a:off x="1711503" y="1542767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CEF902C-AFB5-0945-B2BD-C48F0B810387}"/>
                  </a:ext>
                </a:extLst>
              </p:cNvPr>
              <p:cNvSpPr/>
              <p:nvPr/>
            </p:nvSpPr>
            <p:spPr>
              <a:xfrm>
                <a:off x="1823314" y="2269431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4FE85E0-9285-9B4F-8AD5-E11EC467FD69}"/>
                  </a:ext>
                </a:extLst>
              </p:cNvPr>
              <p:cNvSpPr/>
              <p:nvPr/>
            </p:nvSpPr>
            <p:spPr>
              <a:xfrm>
                <a:off x="1767423" y="2331180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5921DF1-CBDB-FD43-B337-DAE00311FEF4}"/>
                  </a:ext>
                </a:extLst>
              </p:cNvPr>
              <p:cNvSpPr/>
              <p:nvPr/>
            </p:nvSpPr>
            <p:spPr>
              <a:xfrm>
                <a:off x="1711503" y="2390026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1B536D1-3B12-B743-8A79-234A30EC2801}"/>
                  </a:ext>
                </a:extLst>
              </p:cNvPr>
              <p:cNvSpPr/>
              <p:nvPr/>
            </p:nvSpPr>
            <p:spPr>
              <a:xfrm>
                <a:off x="2998170" y="1433600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7F7BA9E-0BF3-E94E-A9AA-4D2EF216D50E}"/>
                  </a:ext>
                </a:extLst>
              </p:cNvPr>
              <p:cNvSpPr/>
              <p:nvPr/>
            </p:nvSpPr>
            <p:spPr>
              <a:xfrm>
                <a:off x="2942265" y="1489430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F12FD1E-1AFD-B646-8922-E89F811F5FEF}"/>
                  </a:ext>
                </a:extLst>
              </p:cNvPr>
              <p:cNvSpPr/>
              <p:nvPr/>
            </p:nvSpPr>
            <p:spPr>
              <a:xfrm>
                <a:off x="2886360" y="1543343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56A137A-2EF1-4845-98B7-88976324F75B}"/>
                  </a:ext>
                </a:extLst>
              </p:cNvPr>
              <p:cNvSpPr/>
              <p:nvPr/>
            </p:nvSpPr>
            <p:spPr>
              <a:xfrm>
                <a:off x="4172182" y="1538245"/>
                <a:ext cx="894485" cy="699705"/>
              </a:xfrm>
              <a:prstGeom prst="rect">
                <a:avLst/>
              </a:prstGeom>
              <a:solidFill>
                <a:srgbClr val="C3284A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35A284AA-AB7B-CA4B-A803-50BCF3A3B1D9}"/>
                  </a:ext>
                </a:extLst>
              </p:cNvPr>
              <p:cNvCxnSpPr/>
              <p:nvPr/>
            </p:nvCxnSpPr>
            <p:spPr>
              <a:xfrm flipV="1">
                <a:off x="1590382" y="1372548"/>
                <a:ext cx="214289" cy="22274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FB539F2E-AAF4-9D47-9884-EF6BC52A1D5B}"/>
                  </a:ext>
                </a:extLst>
              </p:cNvPr>
              <p:cNvCxnSpPr/>
              <p:nvPr/>
            </p:nvCxnSpPr>
            <p:spPr>
              <a:xfrm flipV="1">
                <a:off x="1590360" y="2219807"/>
                <a:ext cx="214289" cy="22274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690D4CA3-13FB-5444-811B-F2938C312D50}"/>
                  </a:ext>
                </a:extLst>
              </p:cNvPr>
              <p:cNvCxnSpPr/>
              <p:nvPr/>
            </p:nvCxnSpPr>
            <p:spPr>
              <a:xfrm flipV="1">
                <a:off x="4060371" y="1472901"/>
                <a:ext cx="111811" cy="12059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2F1115-FF7E-EE4E-AF51-B666BA9E168D}"/>
                  </a:ext>
                </a:extLst>
              </p:cNvPr>
              <p:cNvSpPr txBox="1"/>
              <p:nvPr/>
            </p:nvSpPr>
            <p:spPr>
              <a:xfrm>
                <a:off x="1524808" y="1306757"/>
                <a:ext cx="261610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C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2266551-51B4-7644-903A-5EFDAFA4DA9A}"/>
                  </a:ext>
                </a:extLst>
              </p:cNvPr>
              <p:cNvSpPr txBox="1"/>
              <p:nvPr/>
            </p:nvSpPr>
            <p:spPr>
              <a:xfrm>
                <a:off x="1524785" y="2166909"/>
                <a:ext cx="261610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C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B8A868B-E5E9-8F41-BCE8-726D770174E2}"/>
                  </a:ext>
                </a:extLst>
              </p:cNvPr>
              <p:cNvSpPr txBox="1"/>
              <p:nvPr/>
            </p:nvSpPr>
            <p:spPr>
              <a:xfrm>
                <a:off x="3931170" y="1351069"/>
                <a:ext cx="258404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K</a:t>
                </a:r>
              </a:p>
            </p:txBody>
          </p: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3CDA8773-1C24-4346-B336-5B16BF541BAF}"/>
                  </a:ext>
                </a:extLst>
              </p:cNvPr>
              <p:cNvCxnSpPr/>
              <p:nvPr/>
            </p:nvCxnSpPr>
            <p:spPr>
              <a:xfrm flipV="1">
                <a:off x="1431976" y="1794455"/>
                <a:ext cx="0" cy="88558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4CFA38B-87A7-7044-BFAF-F45DA0F33649}"/>
                  </a:ext>
                </a:extLst>
              </p:cNvPr>
              <p:cNvSpPr txBox="1"/>
              <p:nvPr/>
            </p:nvSpPr>
            <p:spPr>
              <a:xfrm>
                <a:off x="1207984" y="2053920"/>
                <a:ext cx="258404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K</a:t>
                </a:r>
              </a:p>
            </p:txBody>
          </p: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2068CB72-7565-7D4E-AC77-62352AE56AD2}"/>
                  </a:ext>
                </a:extLst>
              </p:cNvPr>
              <p:cNvCxnSpPr/>
              <p:nvPr/>
            </p:nvCxnSpPr>
            <p:spPr>
              <a:xfrm flipV="1">
                <a:off x="3734228" y="2147692"/>
                <a:ext cx="214289" cy="22274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790D108-11D4-0240-B8AD-8AAD2AE7A9AF}"/>
                  </a:ext>
                </a:extLst>
              </p:cNvPr>
              <p:cNvSpPr txBox="1"/>
              <p:nvPr/>
            </p:nvSpPr>
            <p:spPr>
              <a:xfrm>
                <a:off x="3751104" y="2174957"/>
                <a:ext cx="276038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C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92EC5F3-F500-1E4B-950A-609482BE311D}"/>
                  </a:ext>
                </a:extLst>
              </p:cNvPr>
              <p:cNvSpPr/>
              <p:nvPr/>
            </p:nvSpPr>
            <p:spPr>
              <a:xfrm>
                <a:off x="1655612" y="2451775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5488DA5-C848-B347-8454-27B10FAEC82A}"/>
                </a:ext>
              </a:extLst>
            </p:cNvPr>
            <p:cNvGrpSpPr/>
            <p:nvPr/>
          </p:nvGrpSpPr>
          <p:grpSpPr>
            <a:xfrm>
              <a:off x="1454039" y="1506269"/>
              <a:ext cx="3953305" cy="1381711"/>
              <a:chOff x="1413783" y="1175387"/>
              <a:chExt cx="3953305" cy="1381711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EE3C7512-03F4-E849-BAB7-942AEDC52444}"/>
                  </a:ext>
                </a:extLst>
              </p:cNvPr>
              <p:cNvCxnSpPr/>
              <p:nvPr/>
            </p:nvCxnSpPr>
            <p:spPr>
              <a:xfrm flipH="1">
                <a:off x="4116276" y="2357003"/>
                <a:ext cx="89448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8257EF9-EEF2-A948-B925-60228DC177D1}"/>
                  </a:ext>
                </a:extLst>
              </p:cNvPr>
              <p:cNvSpPr txBox="1"/>
              <p:nvPr/>
            </p:nvSpPr>
            <p:spPr>
              <a:xfrm>
                <a:off x="4447359" y="2323854"/>
                <a:ext cx="303289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X’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5DEB69D-3FBC-BC49-812D-A13C63E65CB6}"/>
                  </a:ext>
                </a:extLst>
              </p:cNvPr>
              <p:cNvSpPr txBox="1"/>
              <p:nvPr/>
            </p:nvSpPr>
            <p:spPr>
              <a:xfrm>
                <a:off x="1784986" y="1175387"/>
                <a:ext cx="726481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Weights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31AB234-F4E7-214E-A21D-C2E140A9E7A8}"/>
                  </a:ext>
                </a:extLst>
              </p:cNvPr>
              <p:cNvSpPr txBox="1"/>
              <p:nvPr/>
            </p:nvSpPr>
            <p:spPr>
              <a:xfrm>
                <a:off x="3063574" y="1197195"/>
                <a:ext cx="603050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Inputs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13ED0F2-B963-F944-956F-F09A9AEC5747}"/>
                  </a:ext>
                </a:extLst>
              </p:cNvPr>
              <p:cNvSpPr txBox="1"/>
              <p:nvPr/>
            </p:nvSpPr>
            <p:spPr>
              <a:xfrm>
                <a:off x="4223487" y="1296181"/>
                <a:ext cx="724878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Outputs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B5D487EC-D496-1C49-91FC-6622459DF754}"/>
                  </a:ext>
                </a:extLst>
              </p:cNvPr>
              <p:cNvCxnSpPr/>
              <p:nvPr/>
            </p:nvCxnSpPr>
            <p:spPr>
              <a:xfrm flipH="1">
                <a:off x="1665656" y="2125847"/>
                <a:ext cx="71672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00CE0392-52D1-6541-A294-A0DF6385FDDE}"/>
                  </a:ext>
                </a:extLst>
              </p:cNvPr>
              <p:cNvCxnSpPr/>
              <p:nvPr/>
            </p:nvCxnSpPr>
            <p:spPr>
              <a:xfrm flipV="1">
                <a:off x="1595710" y="1609536"/>
                <a:ext cx="22" cy="45653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8144C-D641-9C4D-9962-09433B30A86A}"/>
                  </a:ext>
                </a:extLst>
              </p:cNvPr>
              <p:cNvSpPr txBox="1"/>
              <p:nvPr/>
            </p:nvSpPr>
            <p:spPr>
              <a:xfrm>
                <a:off x="1413783" y="1703781"/>
                <a:ext cx="260008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R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0866DB-04A3-7740-9B26-B810CAFF33E4}"/>
                  </a:ext>
                </a:extLst>
              </p:cNvPr>
              <p:cNvSpPr txBox="1"/>
              <p:nvPr/>
            </p:nvSpPr>
            <p:spPr>
              <a:xfrm>
                <a:off x="1928191" y="2091047"/>
                <a:ext cx="245580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S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F94F57DA-48B4-FD48-B97E-69CF37DAA79A}"/>
                  </a:ext>
                </a:extLst>
              </p:cNvPr>
              <p:cNvCxnSpPr/>
              <p:nvPr/>
            </p:nvCxnSpPr>
            <p:spPr>
              <a:xfrm flipH="1">
                <a:off x="2844395" y="2366087"/>
                <a:ext cx="88054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CE9B188A-675B-9F4D-9B7E-34D48729D6F8}"/>
                  </a:ext>
                </a:extLst>
              </p:cNvPr>
              <p:cNvCxnSpPr/>
              <p:nvPr/>
            </p:nvCxnSpPr>
            <p:spPr>
              <a:xfrm flipV="1">
                <a:off x="2767564" y="1619179"/>
                <a:ext cx="0" cy="66877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331AE28-4BD9-E14D-A7EF-575FCACCF48E}"/>
                  </a:ext>
                </a:extLst>
              </p:cNvPr>
              <p:cNvSpPr txBox="1"/>
              <p:nvPr/>
            </p:nvSpPr>
            <p:spPr>
              <a:xfrm>
                <a:off x="2578749" y="1836977"/>
                <a:ext cx="268022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Y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FA46AF3-FFCD-D041-925E-E4E46050275F}"/>
                  </a:ext>
                </a:extLst>
              </p:cNvPr>
              <p:cNvSpPr txBox="1"/>
              <p:nvPr/>
            </p:nvSpPr>
            <p:spPr>
              <a:xfrm>
                <a:off x="3109593" y="2326266"/>
                <a:ext cx="256802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>
                    <a:solidFill>
                      <a:srgbClr val="505050"/>
                    </a:solidFill>
                    <a:ea typeface="MS PGothic" pitchFamily="34" charset="-128"/>
                  </a:rPr>
                  <a:t>X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E2BF10B-F4C8-B44B-9287-B411624C0823}"/>
                  </a:ext>
                </a:extLst>
              </p:cNvPr>
              <p:cNvCxnSpPr/>
              <p:nvPr/>
            </p:nvCxnSpPr>
            <p:spPr>
              <a:xfrm flipV="1">
                <a:off x="5138176" y="1596242"/>
                <a:ext cx="0" cy="71172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505050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E874F44-96A1-3F4F-8335-2B36D03C3319}"/>
                  </a:ext>
                </a:extLst>
              </p:cNvPr>
              <p:cNvSpPr txBox="1"/>
              <p:nvPr/>
            </p:nvSpPr>
            <p:spPr>
              <a:xfrm>
                <a:off x="5038151" y="1841099"/>
                <a:ext cx="328937" cy="2585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4572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505050"/>
                    </a:solidFill>
                    <a:ea typeface="MS PGothic" pitchFamily="34" charset="-128"/>
                  </a:rPr>
                  <a:t>Y’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CED5C69-F674-714B-8FC6-7CD82E43D8E8}"/>
                  </a:ext>
                </a:extLst>
              </p:cNvPr>
              <p:cNvSpPr/>
              <p:nvPr/>
            </p:nvSpPr>
            <p:spPr>
              <a:xfrm>
                <a:off x="2830454" y="1604517"/>
                <a:ext cx="894485" cy="699705"/>
              </a:xfrm>
              <a:prstGeom prst="rect">
                <a:avLst/>
              </a:prstGeom>
              <a:solidFill>
                <a:srgbClr val="356DA9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13D6AB3-3C3F-7344-A7A1-AA2C095705F3}"/>
                  </a:ext>
                </a:extLst>
              </p:cNvPr>
              <p:cNvSpPr/>
              <p:nvPr/>
            </p:nvSpPr>
            <p:spPr>
              <a:xfrm>
                <a:off x="4116276" y="1592157"/>
                <a:ext cx="894485" cy="699705"/>
              </a:xfrm>
              <a:prstGeom prst="rect">
                <a:avLst/>
              </a:prstGeom>
              <a:solidFill>
                <a:srgbClr val="C3284A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0E102B1-6760-C34F-9496-F84B039A5515}"/>
                  </a:ext>
                </a:extLst>
              </p:cNvPr>
              <p:cNvSpPr/>
              <p:nvPr/>
            </p:nvSpPr>
            <p:spPr>
              <a:xfrm>
                <a:off x="1655612" y="1604517"/>
                <a:ext cx="726769" cy="456533"/>
              </a:xfrm>
              <a:prstGeom prst="rect">
                <a:avLst/>
              </a:prstGeom>
              <a:solidFill>
                <a:srgbClr val="329350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B3B3B3"/>
                  </a:solidFill>
                  <a:latin typeface="Trebuchet MS"/>
                  <a:ea typeface=""/>
                  <a:cs typeface=""/>
                </a:endParaRPr>
              </a:p>
            </p:txBody>
          </p:sp>
        </p:grp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1F0E1C1-930A-A24C-B95C-41314D5BAC6E}"/>
              </a:ext>
            </a:extLst>
          </p:cNvPr>
          <p:cNvCxnSpPr/>
          <p:nvPr/>
        </p:nvCxnSpPr>
        <p:spPr>
          <a:xfrm>
            <a:off x="4874538" y="1535169"/>
            <a:ext cx="2555043" cy="492643"/>
          </a:xfrm>
          <a:prstGeom prst="line">
            <a:avLst/>
          </a:prstGeom>
          <a:noFill/>
          <a:ln w="2540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4674967-56B4-A941-A5B8-463D2C26DEB5}"/>
              </a:ext>
            </a:extLst>
          </p:cNvPr>
          <p:cNvCxnSpPr/>
          <p:nvPr/>
        </p:nvCxnSpPr>
        <p:spPr>
          <a:xfrm flipV="1">
            <a:off x="4874538" y="2503424"/>
            <a:ext cx="2555043" cy="627844"/>
          </a:xfrm>
          <a:prstGeom prst="line">
            <a:avLst/>
          </a:prstGeom>
          <a:noFill/>
          <a:ln w="25400" cap="flat" cmpd="sng" algn="ctr">
            <a:solidFill>
              <a:srgbClr val="505050"/>
            </a:solidFill>
            <a:prstDash val="solid"/>
          </a:ln>
          <a:effectLst/>
        </p:spPr>
      </p:cxnSp>
      <p:sp>
        <p:nvSpPr>
          <p:cNvPr id="156" name="Right Arrow 155">
            <a:extLst>
              <a:ext uri="{FF2B5EF4-FFF2-40B4-BE49-F238E27FC236}">
                <a16:creationId xmlns:a16="http://schemas.microsoft.com/office/drawing/2014/main" id="{C0930FF9-EECF-3742-8E0A-7DEF15875CDB}"/>
              </a:ext>
            </a:extLst>
          </p:cNvPr>
          <p:cNvSpPr/>
          <p:nvPr/>
        </p:nvSpPr>
        <p:spPr>
          <a:xfrm>
            <a:off x="5272393" y="1982456"/>
            <a:ext cx="1343230" cy="566125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>
                <a:solidFill>
                  <a:srgbClr val="505050"/>
                </a:solidFill>
                <a:latin typeface="Trebuchet MS"/>
                <a:ea typeface=""/>
                <a:cs typeface=""/>
              </a:rPr>
              <a:t>map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FA9FF76-522F-6C49-AAAA-7E463DA21F76}"/>
              </a:ext>
            </a:extLst>
          </p:cNvPr>
          <p:cNvSpPr/>
          <p:nvPr/>
        </p:nvSpPr>
        <p:spPr>
          <a:xfrm>
            <a:off x="499776" y="3358365"/>
            <a:ext cx="4509109" cy="3139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7D Computation Space: </a:t>
            </a:r>
            <a:r>
              <a:rPr lang="en-US" sz="1600">
                <a:solidFill>
                  <a:schemeClr val="bg1"/>
                </a:solidFill>
                <a:ea typeface="MS PGothic" pitchFamily="34" charset="-128"/>
              </a:rPr>
              <a:t>R * S * X * Y * C * K * N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2054686-FD47-F54D-8E5C-C3B53672A66D}"/>
              </a:ext>
            </a:extLst>
          </p:cNvPr>
          <p:cNvSpPr/>
          <p:nvPr/>
        </p:nvSpPr>
        <p:spPr>
          <a:xfrm>
            <a:off x="10058144" y="1592888"/>
            <a:ext cx="1852580" cy="14219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Number of PEs</a:t>
            </a:r>
          </a:p>
          <a:p>
            <a:pPr marL="285750" indent="-28575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Memory Hierarchy</a:t>
            </a:r>
          </a:p>
          <a:p>
            <a:pPr marL="285750" indent="-28575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Interconnect Bandwidth</a:t>
            </a:r>
          </a:p>
          <a:p>
            <a:pPr marL="285750" indent="-28575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b="1">
                <a:solidFill>
                  <a:schemeClr val="bg1"/>
                </a:solidFill>
                <a:ea typeface="MS PGothic" pitchFamily="34" charset="-128"/>
              </a:rPr>
              <a:t>…</a:t>
            </a:r>
            <a:endParaRPr lang="en-US" sz="160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59" name="Content Placeholder 5">
            <a:extLst>
              <a:ext uri="{FF2B5EF4-FFF2-40B4-BE49-F238E27FC236}">
                <a16:creationId xmlns:a16="http://schemas.microsoft.com/office/drawing/2014/main" id="{86B09481-63D4-2847-BD8E-15C9D7AC3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8284"/>
            <a:ext cx="10876722" cy="2377054"/>
          </a:xfr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/>
              <a:t>Precise Definition of Mapping: </a:t>
            </a:r>
            <a:r>
              <a:rPr lang="en-US" sz="2000" dirty="0"/>
              <a:t>Fine-grained schedule of computations within DNN accelerators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b="1" dirty="0"/>
              <a:t>Computation Order </a:t>
            </a:r>
            <a:r>
              <a:rPr lang="en-US" sz="2000" i="1" dirty="0"/>
              <a:t>(slowest tensor dimension often called “stationary”)</a:t>
            </a:r>
          </a:p>
          <a:p>
            <a:pPr lvl="1"/>
            <a:r>
              <a:rPr lang="en-US" sz="2000" b="1" dirty="0"/>
              <a:t>Parallelization Strategy </a:t>
            </a:r>
            <a:r>
              <a:rPr lang="en-US" sz="2000" i="1" dirty="0"/>
              <a:t>(which loops to unroll spatially)</a:t>
            </a:r>
          </a:p>
          <a:p>
            <a:pPr lvl="1"/>
            <a:r>
              <a:rPr lang="en-US" sz="2000" b="1" dirty="0"/>
              <a:t>Tiling Strategy </a:t>
            </a:r>
            <a:r>
              <a:rPr lang="en-US" sz="2000" i="1" dirty="0"/>
              <a:t>(number of levels of memory hierarchy)</a:t>
            </a:r>
          </a:p>
          <a:p>
            <a:pPr lvl="1"/>
            <a:r>
              <a:rPr lang="en-US" sz="2000" b="1" dirty="0"/>
              <a:t>Tile Sizes</a:t>
            </a:r>
          </a:p>
          <a:p>
            <a:r>
              <a:rPr lang="en-US" sz="2000" b="1" dirty="0"/>
              <a:t>Note: </a:t>
            </a:r>
            <a:r>
              <a:rPr lang="en-US" sz="2000" i="1" dirty="0"/>
              <a:t>Implication of mapping/dataflow: translate algorithmic data reuse to HW data reuse</a:t>
            </a: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EA847BD9-09E8-8740-8C49-2F00AB70F0BF}"/>
              </a:ext>
            </a:extLst>
          </p:cNvPr>
          <p:cNvSpPr/>
          <p:nvPr/>
        </p:nvSpPr>
        <p:spPr>
          <a:xfrm>
            <a:off x="9257195" y="4257232"/>
            <a:ext cx="300580" cy="106560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E1F8717-F2E2-B542-9C98-933F362A8AFF}"/>
              </a:ext>
            </a:extLst>
          </p:cNvPr>
          <p:cNvSpPr txBox="1"/>
          <p:nvPr/>
        </p:nvSpPr>
        <p:spPr>
          <a:xfrm>
            <a:off x="9650468" y="4545130"/>
            <a:ext cx="118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Dataflow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8AAC6-0081-F22C-A79E-3BCE7EB9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March 26, 2023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9AD4B-2914-E443-8289-61C607EA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/>
          <a:p>
            <a:r>
              <a:rPr lang="en-US" dirty="0"/>
              <a:t>STONNE Tutorial @ASPLOS 2023                                        José L. </a:t>
            </a:r>
            <a:r>
              <a:rPr lang="en-US" dirty="0" err="1"/>
              <a:t>Abellán</a:t>
            </a:r>
            <a:r>
              <a:rPr lang="en-US" dirty="0"/>
              <a:t> | University of Murcia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884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xpoint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FFAB03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minalist">
      <a:majorFont>
        <a:latin typeface="Montserrat"/>
        <a:ea typeface=""/>
        <a:cs typeface=""/>
      </a:majorFont>
      <a:minorFont>
        <a:latin typeface="Esteb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[ISPASS2019] mRNA_talk">
  <a:themeElements>
    <a:clrScheme name="Custom 7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EAD151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ISPASS2019] mRNA_talk" id="{440831DA-6920-DF40-B512-C6FD3C71466D}" vid="{4E43CEEF-5E5D-DB47-9C36-CCE97DAB3C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5746</Words>
  <Application>Microsoft Macintosh PowerPoint</Application>
  <PresentationFormat>Widescreen</PresentationFormat>
  <Paragraphs>2091</Paragraphs>
  <Slides>63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Arial Narrow</vt:lpstr>
      <vt:lpstr>Calibri</vt:lpstr>
      <vt:lpstr>Esteban</vt:lpstr>
      <vt:lpstr>Helvetica</vt:lpstr>
      <vt:lpstr>Lato</vt:lpstr>
      <vt:lpstr>Montserrat</vt:lpstr>
      <vt:lpstr>New Peninim MT</vt:lpstr>
      <vt:lpstr>Trebuchet MS</vt:lpstr>
      <vt:lpstr>Ubuntu</vt:lpstr>
      <vt:lpstr>Wingdings</vt:lpstr>
      <vt:lpstr>Office Theme</vt:lpstr>
      <vt:lpstr>[ISPASS2019] mRNA_talk</vt:lpstr>
      <vt:lpstr>  A Communication-centric Approach for Designing Flexible Accelerators</vt:lpstr>
      <vt:lpstr>Agenda</vt:lpstr>
      <vt:lpstr>Deep Learning Applications</vt:lpstr>
      <vt:lpstr>Computation Platforms for Deep Learning</vt:lpstr>
      <vt:lpstr>Outline</vt:lpstr>
      <vt:lpstr>Why do we need DNN accelerators?</vt:lpstr>
      <vt:lpstr>Spatial (or Dataflow) Accelerators</vt:lpstr>
      <vt:lpstr>Types of Algorithmic Data Reuse in DNNs</vt:lpstr>
      <vt:lpstr>Mapping and Dataflow</vt:lpstr>
      <vt:lpstr>Mapping and Dataflow</vt:lpstr>
      <vt:lpstr>Hardware Structures to Exploit Reuse</vt:lpstr>
      <vt:lpstr>Outline</vt:lpstr>
      <vt:lpstr>Why do we need flexible DNN accelerators?</vt:lpstr>
      <vt:lpstr>Why do we need flexible DNN accelerators?</vt:lpstr>
      <vt:lpstr>Why do we need flexible DNN accelerators?</vt:lpstr>
      <vt:lpstr>Why do we need flexible DNN accelerators?</vt:lpstr>
      <vt:lpstr>Example of GEMM Operation</vt:lpstr>
      <vt:lpstr>Mapping Examples</vt:lpstr>
      <vt:lpstr>Mapping Examples</vt:lpstr>
      <vt:lpstr>Mapping Efficiency needs Mapping Flexibility</vt:lpstr>
      <vt:lpstr>Levels of Flexibility</vt:lpstr>
      <vt:lpstr>Summary of Mapping Challenge</vt:lpstr>
      <vt:lpstr>Outline</vt:lpstr>
      <vt:lpstr>Communication-centric Accelerator Design</vt:lpstr>
      <vt:lpstr>Communication-centric Accelerator Design</vt:lpstr>
      <vt:lpstr>Comm-centric Classification of DNN Accelerators</vt:lpstr>
      <vt:lpstr>Example - Irregular GEMMs on SIGMA</vt:lpstr>
      <vt:lpstr>Example - Irregular GEMMs on SIGMA</vt:lpstr>
      <vt:lpstr>Example - Irregular GEMMs on SIGMA</vt:lpstr>
      <vt:lpstr>Example - Irregular GEMMs on SIGMA</vt:lpstr>
      <vt:lpstr>Example - Irregular GEMMs on SIGMA</vt:lpstr>
      <vt:lpstr>Example - Irregular GEMMs on SIGMA</vt:lpstr>
      <vt:lpstr>Example - Irregular GEMMs on SIGMA</vt:lpstr>
      <vt:lpstr>Example - Irregular GEMMs on SIGMA</vt:lpstr>
      <vt:lpstr>Example - Irregular GEMMs on SIGMA</vt:lpstr>
      <vt:lpstr>Example - Irregular GEMMs on SIGMA</vt:lpstr>
      <vt:lpstr>Example - Sparse Irregular GEMMs on SIGMA </vt:lpstr>
      <vt:lpstr>Example - Sparse Irregular GEMMs on SIGMA </vt:lpstr>
      <vt:lpstr>Example - Sparse Irregular GEMMs on SIGMA </vt:lpstr>
      <vt:lpstr>Example - Sparse Irregular GEMMs on SIGMA </vt:lpstr>
      <vt:lpstr>Example - Sparse Irregular GEMMs on SIGMA </vt:lpstr>
      <vt:lpstr>Example - Sparse Irregular GEMMs on SIGMA </vt:lpstr>
      <vt:lpstr>Example - Sparse Irregular GEMMs on SIGMA </vt:lpstr>
      <vt:lpstr>Example - Sparse Irregular GEMMs on SIGMA </vt:lpstr>
      <vt:lpstr>Example - Sparse Irregular GEMMs on SIGMA </vt:lpstr>
      <vt:lpstr>Example - Sparse Irregular GEMMs on SIGMA </vt:lpstr>
      <vt:lpstr>Outline</vt:lpstr>
      <vt:lpstr>The MAERI Abstraction</vt:lpstr>
      <vt:lpstr>The MAERI Implementation</vt:lpstr>
      <vt:lpstr>The MAERI Implementation</vt:lpstr>
      <vt:lpstr>The MAERI Implementation</vt:lpstr>
      <vt:lpstr>The MAERI Implementation</vt:lpstr>
      <vt:lpstr>The MAERI Implementation</vt:lpstr>
      <vt:lpstr>The MAERI Implementation</vt:lpstr>
      <vt:lpstr>The MAERI Implementation</vt:lpstr>
      <vt:lpstr>Summary of MAERI’s Features</vt:lpstr>
      <vt:lpstr>Outline</vt:lpstr>
      <vt:lpstr>SIGMA O(1) Distribution Network</vt:lpstr>
      <vt:lpstr>SIGMA O(logN) Reduction Network</vt:lpstr>
      <vt:lpstr>Outline</vt:lpstr>
      <vt:lpstr>Conclusion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Enabling Continuous Learning through Synaptic Plasticity in Hardware</dc:title>
  <dc:creator>Krishna, Tushar</dc:creator>
  <cp:lastModifiedBy>Garg, Raveesh</cp:lastModifiedBy>
  <cp:revision>44</cp:revision>
  <dcterms:created xsi:type="dcterms:W3CDTF">2019-06-23T06:35:30Z</dcterms:created>
  <dcterms:modified xsi:type="dcterms:W3CDTF">2023-03-27T14:27:13Z</dcterms:modified>
</cp:coreProperties>
</file>